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Layouts/slideLayout76.xml" ContentType="application/vnd.openxmlformats-officedocument.presentationml.slideLayout+xml"/>
  <Default Extension="bin" ContentType="application/vnd.ms-office.legacyDiagramTex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embeddings/oleObject1.bin" ContentType="application/vnd.openxmlformats-officedocument.oleObject"/>
  <Override PartName="/ppt/legacyDocTextInfo.bin" ContentType="application/vnd.ms-office.legacyDocTextInfo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embeddings/oleObject2.bin" ContentType="application/vnd.openxmlformats-officedocument.oleObject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692" r:id="rId2"/>
    <p:sldMasterId id="2147483697" r:id="rId3"/>
    <p:sldMasterId id="2147483702" r:id="rId4"/>
    <p:sldMasterId id="2147483704" r:id="rId5"/>
    <p:sldMasterId id="2147483708" r:id="rId6"/>
    <p:sldMasterId id="2147483710" r:id="rId7"/>
    <p:sldMasterId id="2147483712" r:id="rId8"/>
    <p:sldMasterId id="2147483714" r:id="rId9"/>
  </p:sldMasterIdLst>
  <p:sldIdLst>
    <p:sldId id="272" r:id="rId10"/>
    <p:sldId id="256" r:id="rId11"/>
    <p:sldId id="257" r:id="rId12"/>
    <p:sldId id="261" r:id="rId13"/>
    <p:sldId id="262" r:id="rId14"/>
    <p:sldId id="270" r:id="rId15"/>
    <p:sldId id="271" r:id="rId16"/>
    <p:sldId id="269" r:id="rId17"/>
    <p:sldId id="265" r:id="rId18"/>
    <p:sldId id="266" r:id="rId19"/>
    <p:sldId id="267" r:id="rId20"/>
    <p:sldId id="263" r:id="rId21"/>
    <p:sldId id="268" r:id="rId22"/>
    <p:sldId id="273" r:id="rId23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66FF66"/>
    <a:srgbClr val="FF9933"/>
    <a:srgbClr val="9966FF"/>
    <a:srgbClr val="FF0000"/>
    <a:srgbClr val="A4FAB0"/>
    <a:srgbClr val="6600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3385" autoAdjust="0"/>
  </p:normalViewPr>
  <p:slideViewPr>
    <p:cSldViewPr>
      <p:cViewPr varScale="1">
        <p:scale>
          <a:sx n="64" d="100"/>
          <a:sy n="64" d="100"/>
        </p:scale>
        <p:origin x="-133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microsoft.com/office/2006/relationships/legacyDocTextInfo" Target="legacyDocTextInfo.bin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6" Type="http://schemas.microsoft.com/office/2006/relationships/legacyDiagramText" Target="legacyDiagramText10.bin"/><Relationship Id="rId5" Type="http://schemas.microsoft.com/office/2006/relationships/legacyDiagramText" Target="legacyDiagramText9.bin"/><Relationship Id="rId4" Type="http://schemas.microsoft.com/office/2006/relationships/legacyDiagramText" Target="legacyDiagramText8.bin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B52165-9BE0-4116-9FAA-6DB82E18C499}" type="slidenum">
              <a:rPr lang="en-US" altLang="ja-JP"/>
              <a:pPr/>
              <a:t>&lt;#&gt;</a:t>
            </a:fld>
            <a:endParaRPr lang="en-US" altLang="ja-JP"/>
          </a:p>
        </p:txBody>
      </p:sp>
      <p:grpSp>
        <p:nvGrpSpPr>
          <p:cNvPr id="60424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0425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6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7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8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9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0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1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2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3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4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5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6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7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8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9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0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1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2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3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4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5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6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7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8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9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50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51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52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53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54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55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456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E0183-12B1-4311-A77F-B25CDD22EBF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40D0D-5233-4DF8-9698-E3497821DFF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1F3D0-8080-403C-B587-07C60FD9785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DEB63-0DEB-45F7-933A-B0B704EAC0F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4A559-05B2-4F69-AA39-4FAFD1AC954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E9C08-839E-4432-BE1F-3440E70F7B3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21304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E83A1C1-BF8B-4BAC-9546-42C005DF3B5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0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909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ja-JP" altLang="ja-JP" sz="2400">
                <a:latin typeface="Times New Roman" pitchFamily="18" charset="0"/>
              </a:endParaRPr>
            </a:p>
          </p:txBody>
        </p:sp>
        <p:sp>
          <p:nvSpPr>
            <p:cNvPr id="8909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ja-JP" altLang="ja-JP" sz="2400">
                <a:latin typeface="Times New Roman" pitchFamily="18" charset="0"/>
              </a:endParaRPr>
            </a:p>
          </p:txBody>
        </p:sp>
      </p:grpSp>
      <p:grpSp>
        <p:nvGrpSpPr>
          <p:cNvPr id="8909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909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09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909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909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8909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altLang="ja-JP"/>
          </a:p>
        </p:txBody>
      </p:sp>
      <p:sp>
        <p:nvSpPr>
          <p:cNvPr id="8909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0141CB4C-66AA-4CE6-BD1A-5C3A4C61C6E8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8910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91EDF-6850-4C76-B505-6FF8A618E00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0DAB-290D-45D7-BF29-8CE1F18BA4A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D52B1-A435-4D36-B815-F9AA8D46A5B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62925-440F-45C7-BF3B-691B6AAA73D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1A7F8-170E-4ECA-A360-B7561CAB750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D4141-855B-415F-9495-D83CCD80C06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864E9-E2E4-4E93-803E-884CB27FC16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7F03C-E5A3-42DE-9013-A41042C9CAD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FCC4D-81D6-42CB-84EF-0C4C80492D4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17725-2E02-4DDF-B09E-2E121D25A41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B77DA-C62E-4B7D-B6FA-8B0DB982D91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838200" y="2362200"/>
            <a:ext cx="3770313" cy="17859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838200" y="4300538"/>
            <a:ext cx="3770313" cy="178593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B7CCDE59-794A-4ABE-8D90-6552AC375B0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78FDB-D12E-4E69-84EB-63A4DAFA96E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398C7-DD97-480C-8405-859D78A7626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35C2E-476A-4FF8-8BDB-D2370EA2531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72F31-E16D-41D3-8CC8-84FE34D7F4F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2A0C3-8260-4AD8-942A-AA82D28BC86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EB94E-8738-4BD8-81D5-916F6F87968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53B0-2428-42AF-B8B7-6020C208263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66939-69A8-4A83-9B69-3D006135C1E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0E048-3D67-4FC8-B7B4-2F13E03EC69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BBA36-B863-4A61-BEAB-5B4CB3DEFD9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5F1A4-2DFA-4FC1-941E-3E32564A83E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19D1F-FA30-4D3E-909B-233D42F5230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1070B3-22B6-4F4C-8AAF-1A99698B7E8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132099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132100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01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02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03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04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05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06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2107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08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09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10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11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12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2113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132114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15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16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2117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132118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19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20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2121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132122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23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24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212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132126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27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28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2129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132130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31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132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2133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34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35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36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37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38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39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2140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32141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32142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9240E2-8D1C-4FBF-AA7E-ED8C8D41D405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132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32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EB8E6-E305-4E5C-B098-7621531AF4F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D1370-B5BC-4CA4-A6A3-AD33DB132A6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96203-ECE0-4A09-A8A0-9A8BA9830E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16F74-CA21-487B-B57E-8E756DA50FB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FEFD1-2B5F-4EC2-8989-745DCED87BA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7E8FC-8D96-4DDE-993C-8E3D267C87A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06E60-629D-4C89-8C99-22A8CF4E13D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DAE1-A16D-485B-A2D9-057DDD43916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718C4-8B5B-4424-B6A8-0EF333DE5DD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863DD-A11A-453B-B200-FB7554076C5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B14E7-210A-482A-AB3C-F5B2EA0E808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B4411A3-1C17-4CDB-9834-AB75AB62355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24C050E-FE55-4CC8-A9E7-A5CD2D782E4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E2502-C787-4C95-A329-E2C953A78E9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7ED7E-AAF8-4D7B-B6A5-CCFAB6DB7CE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DA48-0B50-44BB-AECF-BD422BE83C0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633BA-4636-403B-BCB3-1B831E4E21F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FC235-300B-4F4C-B698-1BAF59EA53C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281DD-E613-476E-8D8F-3B2DE728A2C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BE7D8-6390-400D-9316-7FCB1843DAE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E5AD0-85A3-4487-B486-F0C29AF835C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FF18-A088-41A7-B168-DF8B88040B7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6BD64-75A4-46BC-BDB2-82792FA1F4E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D6699-5257-462D-8744-7647729D7D5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D83CF-4DC8-4447-ADFA-8CB74E2B091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61795" name="Rectangle 3"/>
            <p:cNvSpPr>
              <a:spLocks noChangeArrowheads="1"/>
            </p:cNvSpPr>
            <p:nvPr/>
          </p:nvSpPr>
          <p:spPr bwMode="white">
            <a:xfrm>
              <a:off x="0" y="0"/>
              <a:ext cx="5760" cy="3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96" name="Rectangle 4"/>
            <p:cNvSpPr>
              <a:spLocks noChangeArrowheads="1"/>
            </p:cNvSpPr>
            <p:nvPr/>
          </p:nvSpPr>
          <p:spPr bwMode="white">
            <a:xfrm>
              <a:off x="0" y="3936"/>
              <a:ext cx="5760" cy="38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1797" name="Group 5"/>
            <p:cNvGrpSpPr>
              <a:grpSpLocks/>
            </p:cNvGrpSpPr>
            <p:nvPr/>
          </p:nvGrpSpPr>
          <p:grpSpPr bwMode="auto">
            <a:xfrm>
              <a:off x="23" y="565"/>
              <a:ext cx="5696" cy="3147"/>
              <a:chOff x="23" y="565"/>
              <a:chExt cx="5696" cy="3147"/>
            </a:xfrm>
          </p:grpSpPr>
          <p:grpSp>
            <p:nvGrpSpPr>
              <p:cNvPr id="161798" name="Group 6"/>
              <p:cNvGrpSpPr>
                <a:grpSpLocks/>
              </p:cNvGrpSpPr>
              <p:nvPr userDrawn="1"/>
            </p:nvGrpSpPr>
            <p:grpSpPr bwMode="auto">
              <a:xfrm>
                <a:off x="23" y="586"/>
                <a:ext cx="5689" cy="3126"/>
                <a:chOff x="-306" y="90"/>
                <a:chExt cx="6396" cy="3513"/>
              </a:xfrm>
            </p:grpSpPr>
            <p:sp>
              <p:nvSpPr>
                <p:cNvPr id="161799" name="Freeform 7"/>
                <p:cNvSpPr>
                  <a:spLocks/>
                </p:cNvSpPr>
                <p:nvPr userDrawn="1"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/>
                  <a:ahLst/>
                  <a:cxnLst>
                    <a:cxn ang="0">
                      <a:pos x="288" y="22"/>
                    </a:cxn>
                    <a:cxn ang="0">
                      <a:pos x="332" y="28"/>
                    </a:cxn>
                    <a:cxn ang="0">
                      <a:pos x="320" y="60"/>
                    </a:cxn>
                    <a:cxn ang="0">
                      <a:pos x="366" y="114"/>
                    </a:cxn>
                    <a:cxn ang="0">
                      <a:pos x="390" y="130"/>
                    </a:cxn>
                    <a:cxn ang="0">
                      <a:pos x="404" y="66"/>
                    </a:cxn>
                    <a:cxn ang="0">
                      <a:pos x="418" y="0"/>
                    </a:cxn>
                    <a:cxn ang="0">
                      <a:pos x="450" y="62"/>
                    </a:cxn>
                    <a:cxn ang="0">
                      <a:pos x="470" y="94"/>
                    </a:cxn>
                    <a:cxn ang="0">
                      <a:pos x="502" y="166"/>
                    </a:cxn>
                    <a:cxn ang="0">
                      <a:pos x="534" y="202"/>
                    </a:cxn>
                    <a:cxn ang="0">
                      <a:pos x="550" y="224"/>
                    </a:cxn>
                    <a:cxn ang="0">
                      <a:pos x="582" y="272"/>
                    </a:cxn>
                    <a:cxn ang="0">
                      <a:pos x="576" y="390"/>
                    </a:cxn>
                    <a:cxn ang="0">
                      <a:pos x="546" y="454"/>
                    </a:cxn>
                    <a:cxn ang="0">
                      <a:pos x="536" y="478"/>
                    </a:cxn>
                    <a:cxn ang="0">
                      <a:pos x="508" y="512"/>
                    </a:cxn>
                    <a:cxn ang="0">
                      <a:pos x="482" y="534"/>
                    </a:cxn>
                    <a:cxn ang="0">
                      <a:pos x="450" y="530"/>
                    </a:cxn>
                    <a:cxn ang="0">
                      <a:pos x="402" y="510"/>
                    </a:cxn>
                    <a:cxn ang="0">
                      <a:pos x="390" y="476"/>
                    </a:cxn>
                    <a:cxn ang="0">
                      <a:pos x="360" y="480"/>
                    </a:cxn>
                    <a:cxn ang="0">
                      <a:pos x="362" y="424"/>
                    </a:cxn>
                    <a:cxn ang="0">
                      <a:pos x="360" y="422"/>
                    </a:cxn>
                    <a:cxn ang="0">
                      <a:pos x="338" y="454"/>
                    </a:cxn>
                    <a:cxn ang="0">
                      <a:pos x="322" y="428"/>
                    </a:cxn>
                    <a:cxn ang="0">
                      <a:pos x="268" y="398"/>
                    </a:cxn>
                    <a:cxn ang="0">
                      <a:pos x="186" y="416"/>
                    </a:cxn>
                    <a:cxn ang="0">
                      <a:pos x="162" y="442"/>
                    </a:cxn>
                    <a:cxn ang="0">
                      <a:pos x="128" y="440"/>
                    </a:cxn>
                    <a:cxn ang="0">
                      <a:pos x="82" y="466"/>
                    </a:cxn>
                    <a:cxn ang="0">
                      <a:pos x="52" y="414"/>
                    </a:cxn>
                    <a:cxn ang="0">
                      <a:pos x="8" y="314"/>
                    </a:cxn>
                    <a:cxn ang="0">
                      <a:pos x="0" y="258"/>
                    </a:cxn>
                    <a:cxn ang="0">
                      <a:pos x="40" y="186"/>
                    </a:cxn>
                    <a:cxn ang="0">
                      <a:pos x="116" y="140"/>
                    </a:cxn>
                    <a:cxn ang="0">
                      <a:pos x="140" y="124"/>
                    </a:cxn>
                    <a:cxn ang="0">
                      <a:pos x="146" y="114"/>
                    </a:cxn>
                    <a:cxn ang="0">
                      <a:pos x="168" y="68"/>
                    </a:cxn>
                    <a:cxn ang="0">
                      <a:pos x="208" y="84"/>
                    </a:cxn>
                    <a:cxn ang="0">
                      <a:pos x="234" y="70"/>
                    </a:cxn>
                    <a:cxn ang="0">
                      <a:pos x="236" y="38"/>
                    </a:cxn>
                    <a:cxn ang="0">
                      <a:pos x="264" y="24"/>
                    </a:cxn>
                    <a:cxn ang="0">
                      <a:pos x="270" y="12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0" name="Freeform 8"/>
                <p:cNvSpPr>
                  <a:spLocks/>
                </p:cNvSpPr>
                <p:nvPr userDrawn="1"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/>
                  <a:ahLst/>
                  <a:cxnLst>
                    <a:cxn ang="0">
                      <a:pos x="4" y="24"/>
                    </a:cxn>
                    <a:cxn ang="0">
                      <a:pos x="32" y="28"/>
                    </a:cxn>
                    <a:cxn ang="0">
                      <a:pos x="52" y="0"/>
                    </a:cxn>
                    <a:cxn ang="0">
                      <a:pos x="56" y="18"/>
                    </a:cxn>
                    <a:cxn ang="0">
                      <a:pos x="26" y="78"/>
                    </a:cxn>
                    <a:cxn ang="0">
                      <a:pos x="16" y="54"/>
                    </a:cxn>
                    <a:cxn ang="0">
                      <a:pos x="0" y="30"/>
                    </a:cxn>
                    <a:cxn ang="0">
                      <a:pos x="4" y="24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1" name="Freeform 9"/>
                <p:cNvSpPr>
                  <a:spLocks/>
                </p:cNvSpPr>
                <p:nvPr userDrawn="1"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95" y="12"/>
                    </a:cxn>
                    <a:cxn ang="0">
                      <a:pos x="113" y="18"/>
                    </a:cxn>
                    <a:cxn ang="0">
                      <a:pos x="83" y="64"/>
                    </a:cxn>
                    <a:cxn ang="0">
                      <a:pos x="79" y="76"/>
                    </a:cxn>
                    <a:cxn ang="0">
                      <a:pos x="67" y="84"/>
                    </a:cxn>
                    <a:cxn ang="0">
                      <a:pos x="53" y="120"/>
                    </a:cxn>
                    <a:cxn ang="0">
                      <a:pos x="49" y="132"/>
                    </a:cxn>
                    <a:cxn ang="0">
                      <a:pos x="31" y="138"/>
                    </a:cxn>
                    <a:cxn ang="0">
                      <a:pos x="17" y="152"/>
                    </a:cxn>
                    <a:cxn ang="0">
                      <a:pos x="21" y="138"/>
                    </a:cxn>
                    <a:cxn ang="0">
                      <a:pos x="7" y="126"/>
                    </a:cxn>
                    <a:cxn ang="0">
                      <a:pos x="41" y="68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2" name="Freeform 10"/>
                <p:cNvSpPr>
                  <a:spLocks/>
                </p:cNvSpPr>
                <p:nvPr userDrawn="1"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/>
                  <a:ahLst/>
                  <a:cxnLst>
                    <a:cxn ang="0">
                      <a:pos x="62" y="97"/>
                    </a:cxn>
                    <a:cxn ang="0">
                      <a:pos x="60" y="117"/>
                    </a:cxn>
                    <a:cxn ang="0">
                      <a:pos x="48" y="125"/>
                    </a:cxn>
                    <a:cxn ang="0">
                      <a:pos x="34" y="135"/>
                    </a:cxn>
                    <a:cxn ang="0">
                      <a:pos x="36" y="111"/>
                    </a:cxn>
                    <a:cxn ang="0">
                      <a:pos x="24" y="103"/>
                    </a:cxn>
                    <a:cxn ang="0">
                      <a:pos x="24" y="85"/>
                    </a:cxn>
                    <a:cxn ang="0">
                      <a:pos x="32" y="73"/>
                    </a:cxn>
                    <a:cxn ang="0">
                      <a:pos x="12" y="27"/>
                    </a:cxn>
                    <a:cxn ang="0">
                      <a:pos x="0" y="3"/>
                    </a:cxn>
                    <a:cxn ang="0">
                      <a:pos x="18" y="9"/>
                    </a:cxn>
                    <a:cxn ang="0">
                      <a:pos x="30" y="33"/>
                    </a:cxn>
                    <a:cxn ang="0">
                      <a:pos x="50" y="57"/>
                    </a:cxn>
                    <a:cxn ang="0">
                      <a:pos x="56" y="73"/>
                    </a:cxn>
                    <a:cxn ang="0">
                      <a:pos x="76" y="61"/>
                    </a:cxn>
                    <a:cxn ang="0">
                      <a:pos x="66" y="87"/>
                    </a:cxn>
                    <a:cxn ang="0">
                      <a:pos x="68" y="93"/>
                    </a:cxn>
                    <a:cxn ang="0">
                      <a:pos x="62" y="97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3" name="Freeform 11"/>
                <p:cNvSpPr>
                  <a:spLocks/>
                </p:cNvSpPr>
                <p:nvPr userDrawn="1"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1" y="3"/>
                    </a:cxn>
                    <a:cxn ang="0">
                      <a:pos x="7" y="1"/>
                    </a:cxn>
                    <a:cxn ang="0">
                      <a:pos x="17" y="13"/>
                    </a:cxn>
                    <a:cxn ang="0">
                      <a:pos x="23" y="33"/>
                    </a:cxn>
                    <a:cxn ang="0">
                      <a:pos x="41" y="41"/>
                    </a:cxn>
                    <a:cxn ang="0">
                      <a:pos x="31" y="51"/>
                    </a:cxn>
                    <a:cxn ang="0">
                      <a:pos x="19" y="41"/>
                    </a:cxn>
                    <a:cxn ang="0">
                      <a:pos x="11" y="29"/>
                    </a:cxn>
                    <a:cxn ang="0">
                      <a:pos x="7" y="15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4" name="Freeform 12"/>
                <p:cNvSpPr>
                  <a:spLocks/>
                </p:cNvSpPr>
                <p:nvPr userDrawn="1"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5" name="Freeform 13"/>
                <p:cNvSpPr>
                  <a:spLocks/>
                </p:cNvSpPr>
                <p:nvPr userDrawn="1"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" y="16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6" name="Freeform 14"/>
                <p:cNvSpPr>
                  <a:spLocks/>
                </p:cNvSpPr>
                <p:nvPr userDrawn="1"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5" y="12"/>
                    </a:cxn>
                    <a:cxn ang="0">
                      <a:pos x="9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7" name="Freeform 15"/>
                <p:cNvSpPr>
                  <a:spLocks/>
                </p:cNvSpPr>
                <p:nvPr userDrawn="1"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/>
                  <a:ahLst/>
                  <a:cxnLst>
                    <a:cxn ang="0">
                      <a:pos x="3" y="6"/>
                    </a:cxn>
                    <a:cxn ang="0">
                      <a:pos x="11" y="14"/>
                    </a:cxn>
                    <a:cxn ang="0">
                      <a:pos x="1" y="12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8" name="Freeform 16"/>
                <p:cNvSpPr>
                  <a:spLocks/>
                </p:cNvSpPr>
                <p:nvPr userDrawn="1"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9" y="2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09" name="Freeform 17"/>
                <p:cNvSpPr>
                  <a:spLocks/>
                </p:cNvSpPr>
                <p:nvPr userDrawn="1"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22" y="10"/>
                    </a:cxn>
                    <a:cxn ang="0">
                      <a:pos x="2" y="20"/>
                    </a:cxn>
                    <a:cxn ang="0">
                      <a:pos x="2" y="6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0" name="Freeform 18"/>
                <p:cNvSpPr>
                  <a:spLocks/>
                </p:cNvSpPr>
                <p:nvPr userDrawn="1"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10" y="0"/>
                    </a:cxn>
                    <a:cxn ang="0">
                      <a:pos x="12" y="18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1" name="Freeform 19"/>
                <p:cNvSpPr>
                  <a:spLocks/>
                </p:cNvSpPr>
                <p:nvPr userDrawn="1"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2" name="Freeform 20"/>
                <p:cNvSpPr>
                  <a:spLocks/>
                </p:cNvSpPr>
                <p:nvPr userDrawn="1"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3" name="Freeform 21"/>
                <p:cNvSpPr>
                  <a:spLocks/>
                </p:cNvSpPr>
                <p:nvPr userDrawn="1"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4" name="Freeform 22"/>
                <p:cNvSpPr>
                  <a:spLocks/>
                </p:cNvSpPr>
                <p:nvPr userDrawn="1"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5" name="Freeform 23"/>
                <p:cNvSpPr>
                  <a:spLocks/>
                </p:cNvSpPr>
                <p:nvPr userDrawn="1"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6" name="Freeform 24"/>
                <p:cNvSpPr>
                  <a:spLocks/>
                </p:cNvSpPr>
                <p:nvPr userDrawn="1"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7" name="Freeform 25"/>
                <p:cNvSpPr>
                  <a:spLocks/>
                </p:cNvSpPr>
                <p:nvPr userDrawn="1"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8" name="Freeform 26"/>
                <p:cNvSpPr>
                  <a:spLocks/>
                </p:cNvSpPr>
                <p:nvPr userDrawn="1"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19" name="Freeform 27"/>
                <p:cNvSpPr>
                  <a:spLocks/>
                </p:cNvSpPr>
                <p:nvPr userDrawn="1"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0" name="Freeform 28"/>
                <p:cNvSpPr>
                  <a:spLocks/>
                </p:cNvSpPr>
                <p:nvPr userDrawn="1"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1" name="Freeform 29"/>
                <p:cNvSpPr>
                  <a:spLocks/>
                </p:cNvSpPr>
                <p:nvPr userDrawn="1"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2" name="Freeform 30"/>
                <p:cNvSpPr>
                  <a:spLocks/>
                </p:cNvSpPr>
                <p:nvPr userDrawn="1"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3" name="Freeform 31"/>
                <p:cNvSpPr>
                  <a:spLocks/>
                </p:cNvSpPr>
                <p:nvPr userDrawn="1"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4" name="Freeform 32"/>
                <p:cNvSpPr>
                  <a:spLocks/>
                </p:cNvSpPr>
                <p:nvPr userDrawn="1"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5" name="Freeform 33"/>
                <p:cNvSpPr>
                  <a:spLocks/>
                </p:cNvSpPr>
                <p:nvPr userDrawn="1"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6" name="Freeform 34"/>
                <p:cNvSpPr>
                  <a:spLocks/>
                </p:cNvSpPr>
                <p:nvPr userDrawn="1"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7" name="Freeform 35"/>
                <p:cNvSpPr>
                  <a:spLocks/>
                </p:cNvSpPr>
                <p:nvPr userDrawn="1"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8" name="Freeform 36"/>
                <p:cNvSpPr>
                  <a:spLocks/>
                </p:cNvSpPr>
                <p:nvPr userDrawn="1"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29" name="Freeform 37"/>
                <p:cNvSpPr>
                  <a:spLocks/>
                </p:cNvSpPr>
                <p:nvPr userDrawn="1"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0" name="Freeform 38"/>
                <p:cNvSpPr>
                  <a:spLocks/>
                </p:cNvSpPr>
                <p:nvPr userDrawn="1"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1" name="Freeform 39"/>
                <p:cNvSpPr>
                  <a:spLocks/>
                </p:cNvSpPr>
                <p:nvPr userDrawn="1"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2" name="Freeform 40"/>
                <p:cNvSpPr>
                  <a:spLocks/>
                </p:cNvSpPr>
                <p:nvPr userDrawn="1"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3" name="Freeform 41"/>
                <p:cNvSpPr>
                  <a:spLocks/>
                </p:cNvSpPr>
                <p:nvPr userDrawn="1"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4" name="Freeform 42"/>
                <p:cNvSpPr>
                  <a:spLocks/>
                </p:cNvSpPr>
                <p:nvPr userDrawn="1"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/>
                  <a:ahLst/>
                  <a:cxnLst>
                    <a:cxn ang="0">
                      <a:pos x="396" y="66"/>
                    </a:cxn>
                    <a:cxn ang="0">
                      <a:pos x="447" y="0"/>
                    </a:cxn>
                    <a:cxn ang="0">
                      <a:pos x="462" y="18"/>
                    </a:cxn>
                    <a:cxn ang="0">
                      <a:pos x="489" y="15"/>
                    </a:cxn>
                    <a:cxn ang="0">
                      <a:pos x="534" y="27"/>
                    </a:cxn>
                    <a:cxn ang="0">
                      <a:pos x="573" y="33"/>
                    </a:cxn>
                    <a:cxn ang="0">
                      <a:pos x="615" y="27"/>
                    </a:cxn>
                    <a:cxn ang="0">
                      <a:pos x="669" y="111"/>
                    </a:cxn>
                    <a:cxn ang="0">
                      <a:pos x="708" y="129"/>
                    </a:cxn>
                    <a:cxn ang="0">
                      <a:pos x="756" y="135"/>
                    </a:cxn>
                    <a:cxn ang="0">
                      <a:pos x="783" y="171"/>
                    </a:cxn>
                    <a:cxn ang="0">
                      <a:pos x="804" y="228"/>
                    </a:cxn>
                    <a:cxn ang="0">
                      <a:pos x="786" y="270"/>
                    </a:cxn>
                    <a:cxn ang="0">
                      <a:pos x="834" y="294"/>
                    </a:cxn>
                    <a:cxn ang="0">
                      <a:pos x="891" y="318"/>
                    </a:cxn>
                    <a:cxn ang="0">
                      <a:pos x="894" y="333"/>
                    </a:cxn>
                    <a:cxn ang="0">
                      <a:pos x="921" y="324"/>
                    </a:cxn>
                    <a:cxn ang="0">
                      <a:pos x="990" y="378"/>
                    </a:cxn>
                    <a:cxn ang="0">
                      <a:pos x="1026" y="408"/>
                    </a:cxn>
                    <a:cxn ang="0">
                      <a:pos x="972" y="525"/>
                    </a:cxn>
                    <a:cxn ang="0">
                      <a:pos x="930" y="567"/>
                    </a:cxn>
                    <a:cxn ang="0">
                      <a:pos x="903" y="645"/>
                    </a:cxn>
                    <a:cxn ang="0">
                      <a:pos x="843" y="741"/>
                    </a:cxn>
                    <a:cxn ang="0">
                      <a:pos x="771" y="792"/>
                    </a:cxn>
                    <a:cxn ang="0">
                      <a:pos x="717" y="810"/>
                    </a:cxn>
                    <a:cxn ang="0">
                      <a:pos x="696" y="837"/>
                    </a:cxn>
                    <a:cxn ang="0">
                      <a:pos x="642" y="906"/>
                    </a:cxn>
                    <a:cxn ang="0">
                      <a:pos x="549" y="987"/>
                    </a:cxn>
                    <a:cxn ang="0">
                      <a:pos x="480" y="1023"/>
                    </a:cxn>
                    <a:cxn ang="0">
                      <a:pos x="459" y="1044"/>
                    </a:cxn>
                    <a:cxn ang="0">
                      <a:pos x="402" y="1098"/>
                    </a:cxn>
                    <a:cxn ang="0">
                      <a:pos x="333" y="1125"/>
                    </a:cxn>
                    <a:cxn ang="0">
                      <a:pos x="291" y="1125"/>
                    </a:cxn>
                    <a:cxn ang="0">
                      <a:pos x="282" y="1176"/>
                    </a:cxn>
                    <a:cxn ang="0">
                      <a:pos x="228" y="1218"/>
                    </a:cxn>
                    <a:cxn ang="0">
                      <a:pos x="174" y="1248"/>
                    </a:cxn>
                    <a:cxn ang="0">
                      <a:pos x="156" y="1284"/>
                    </a:cxn>
                    <a:cxn ang="0">
                      <a:pos x="117" y="1314"/>
                    </a:cxn>
                    <a:cxn ang="0">
                      <a:pos x="63" y="1347"/>
                    </a:cxn>
                    <a:cxn ang="0">
                      <a:pos x="54" y="1380"/>
                    </a:cxn>
                    <a:cxn ang="0">
                      <a:pos x="39" y="1410"/>
                    </a:cxn>
                    <a:cxn ang="0">
                      <a:pos x="18" y="1371"/>
                    </a:cxn>
                    <a:cxn ang="0">
                      <a:pos x="21" y="1332"/>
                    </a:cxn>
                    <a:cxn ang="0">
                      <a:pos x="105" y="1215"/>
                    </a:cxn>
                    <a:cxn ang="0">
                      <a:pos x="201" y="1095"/>
                    </a:cxn>
                    <a:cxn ang="0">
                      <a:pos x="234" y="1047"/>
                    </a:cxn>
                    <a:cxn ang="0">
                      <a:pos x="315" y="924"/>
                    </a:cxn>
                    <a:cxn ang="0">
                      <a:pos x="339" y="882"/>
                    </a:cxn>
                    <a:cxn ang="0">
                      <a:pos x="381" y="822"/>
                    </a:cxn>
                    <a:cxn ang="0">
                      <a:pos x="408" y="759"/>
                    </a:cxn>
                    <a:cxn ang="0">
                      <a:pos x="414" y="627"/>
                    </a:cxn>
                    <a:cxn ang="0">
                      <a:pos x="378" y="570"/>
                    </a:cxn>
                    <a:cxn ang="0">
                      <a:pos x="369" y="501"/>
                    </a:cxn>
                    <a:cxn ang="0">
                      <a:pos x="357" y="465"/>
                    </a:cxn>
                    <a:cxn ang="0">
                      <a:pos x="330" y="408"/>
                    </a:cxn>
                    <a:cxn ang="0">
                      <a:pos x="342" y="342"/>
                    </a:cxn>
                    <a:cxn ang="0">
                      <a:pos x="327" y="303"/>
                    </a:cxn>
                    <a:cxn ang="0">
                      <a:pos x="390" y="183"/>
                    </a:cxn>
                    <a:cxn ang="0">
                      <a:pos x="360" y="81"/>
                    </a:cxn>
                    <a:cxn ang="0">
                      <a:pos x="363" y="6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5" name="Freeform 43"/>
                <p:cNvSpPr>
                  <a:spLocks/>
                </p:cNvSpPr>
                <p:nvPr userDrawn="1"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0"/>
                    </a:cxn>
                    <a:cxn ang="0">
                      <a:pos x="42" y="18"/>
                    </a:cxn>
                    <a:cxn ang="0">
                      <a:pos x="24" y="39"/>
                    </a:cxn>
                    <a:cxn ang="0">
                      <a:pos x="15" y="36"/>
                    </a:cxn>
                    <a:cxn ang="0">
                      <a:pos x="12" y="27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6" name="Freeform 44"/>
                <p:cNvSpPr>
                  <a:spLocks/>
                </p:cNvSpPr>
                <p:nvPr userDrawn="1"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7" name="Freeform 45"/>
                <p:cNvSpPr>
                  <a:spLocks/>
                </p:cNvSpPr>
                <p:nvPr userDrawn="1"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8" name="Freeform 46"/>
                <p:cNvSpPr>
                  <a:spLocks/>
                </p:cNvSpPr>
                <p:nvPr userDrawn="1"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39" name="Freeform 47"/>
                <p:cNvSpPr>
                  <a:spLocks/>
                </p:cNvSpPr>
                <p:nvPr userDrawn="1"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0" name="Freeform 48"/>
                <p:cNvSpPr>
                  <a:spLocks/>
                </p:cNvSpPr>
                <p:nvPr userDrawn="1"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1" name="Freeform 49"/>
                <p:cNvSpPr>
                  <a:spLocks/>
                </p:cNvSpPr>
                <p:nvPr userDrawn="1"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2" name="Freeform 50"/>
                <p:cNvSpPr>
                  <a:spLocks/>
                </p:cNvSpPr>
                <p:nvPr userDrawn="1"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3" name="Freeform 51"/>
                <p:cNvSpPr>
                  <a:spLocks/>
                </p:cNvSpPr>
                <p:nvPr userDrawn="1"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4" name="Freeform 52"/>
                <p:cNvSpPr>
                  <a:spLocks/>
                </p:cNvSpPr>
                <p:nvPr userDrawn="1"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/>
                  <a:ahLst/>
                  <a:cxnLst>
                    <a:cxn ang="0">
                      <a:pos x="164" y="0"/>
                    </a:cxn>
                    <a:cxn ang="0">
                      <a:pos x="340" y="68"/>
                    </a:cxn>
                    <a:cxn ang="0">
                      <a:pos x="484" y="132"/>
                    </a:cxn>
                    <a:cxn ang="0">
                      <a:pos x="612" y="200"/>
                    </a:cxn>
                    <a:cxn ang="0">
                      <a:pos x="588" y="208"/>
                    </a:cxn>
                    <a:cxn ang="0">
                      <a:pos x="592" y="248"/>
                    </a:cxn>
                    <a:cxn ang="0">
                      <a:pos x="596" y="268"/>
                    </a:cxn>
                    <a:cxn ang="0">
                      <a:pos x="608" y="304"/>
                    </a:cxn>
                    <a:cxn ang="0">
                      <a:pos x="624" y="328"/>
                    </a:cxn>
                    <a:cxn ang="0">
                      <a:pos x="684" y="356"/>
                    </a:cxn>
                    <a:cxn ang="0">
                      <a:pos x="676" y="376"/>
                    </a:cxn>
                    <a:cxn ang="0">
                      <a:pos x="572" y="340"/>
                    </a:cxn>
                    <a:cxn ang="0">
                      <a:pos x="540" y="332"/>
                    </a:cxn>
                    <a:cxn ang="0">
                      <a:pos x="520" y="304"/>
                    </a:cxn>
                    <a:cxn ang="0">
                      <a:pos x="516" y="316"/>
                    </a:cxn>
                    <a:cxn ang="0">
                      <a:pos x="480" y="296"/>
                    </a:cxn>
                    <a:cxn ang="0">
                      <a:pos x="424" y="264"/>
                    </a:cxn>
                    <a:cxn ang="0">
                      <a:pos x="400" y="236"/>
                    </a:cxn>
                    <a:cxn ang="0">
                      <a:pos x="368" y="224"/>
                    </a:cxn>
                    <a:cxn ang="0">
                      <a:pos x="308" y="192"/>
                    </a:cxn>
                    <a:cxn ang="0">
                      <a:pos x="264" y="168"/>
                    </a:cxn>
                    <a:cxn ang="0">
                      <a:pos x="180" y="136"/>
                    </a:cxn>
                    <a:cxn ang="0">
                      <a:pos x="116" y="132"/>
                    </a:cxn>
                    <a:cxn ang="0">
                      <a:pos x="72" y="132"/>
                    </a:cxn>
                    <a:cxn ang="0">
                      <a:pos x="68" y="120"/>
                    </a:cxn>
                    <a:cxn ang="0">
                      <a:pos x="56" y="112"/>
                    </a:cxn>
                    <a:cxn ang="0">
                      <a:pos x="20" y="100"/>
                    </a:cxn>
                    <a:cxn ang="0">
                      <a:pos x="0" y="60"/>
                    </a:cxn>
                    <a:cxn ang="0">
                      <a:pos x="48" y="40"/>
                    </a:cxn>
                    <a:cxn ang="0">
                      <a:pos x="56" y="52"/>
                    </a:cxn>
                    <a:cxn ang="0">
                      <a:pos x="80" y="44"/>
                    </a:cxn>
                    <a:cxn ang="0">
                      <a:pos x="96" y="48"/>
                    </a:cxn>
                    <a:cxn ang="0">
                      <a:pos x="108" y="52"/>
                    </a:cxn>
                    <a:cxn ang="0">
                      <a:pos x="96" y="20"/>
                    </a:cxn>
                    <a:cxn ang="0">
                      <a:pos x="164" y="0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5" name="Freeform 53"/>
                <p:cNvSpPr>
                  <a:spLocks/>
                </p:cNvSpPr>
                <p:nvPr userDrawn="1"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/>
                  <a:ahLst/>
                  <a:cxnLst>
                    <a:cxn ang="0">
                      <a:pos x="16" y="26"/>
                    </a:cxn>
                    <a:cxn ang="0">
                      <a:pos x="40" y="22"/>
                    </a:cxn>
                    <a:cxn ang="0">
                      <a:pos x="64" y="10"/>
                    </a:cxn>
                    <a:cxn ang="0">
                      <a:pos x="88" y="2"/>
                    </a:cxn>
                    <a:cxn ang="0">
                      <a:pos x="152" y="6"/>
                    </a:cxn>
                    <a:cxn ang="0">
                      <a:pos x="176" y="14"/>
                    </a:cxn>
                    <a:cxn ang="0">
                      <a:pos x="184" y="70"/>
                    </a:cxn>
                    <a:cxn ang="0">
                      <a:pos x="208" y="102"/>
                    </a:cxn>
                    <a:cxn ang="0">
                      <a:pos x="196" y="106"/>
                    </a:cxn>
                    <a:cxn ang="0">
                      <a:pos x="184" y="102"/>
                    </a:cxn>
                    <a:cxn ang="0">
                      <a:pos x="180" y="114"/>
                    </a:cxn>
                    <a:cxn ang="0">
                      <a:pos x="164" y="118"/>
                    </a:cxn>
                    <a:cxn ang="0">
                      <a:pos x="144" y="90"/>
                    </a:cxn>
                    <a:cxn ang="0">
                      <a:pos x="112" y="70"/>
                    </a:cxn>
                    <a:cxn ang="0">
                      <a:pos x="72" y="62"/>
                    </a:cxn>
                    <a:cxn ang="0">
                      <a:pos x="24" y="50"/>
                    </a:cxn>
                    <a:cxn ang="0">
                      <a:pos x="0" y="42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6" name="Freeform 54"/>
                <p:cNvSpPr>
                  <a:spLocks/>
                </p:cNvSpPr>
                <p:nvPr userDrawn="1"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/>
                  <a:ahLst/>
                  <a:cxnLst>
                    <a:cxn ang="0">
                      <a:pos x="12" y="8"/>
                    </a:cxn>
                    <a:cxn ang="0">
                      <a:pos x="52" y="12"/>
                    </a:cxn>
                    <a:cxn ang="0">
                      <a:pos x="76" y="28"/>
                    </a:cxn>
                    <a:cxn ang="0">
                      <a:pos x="68" y="48"/>
                    </a:cxn>
                    <a:cxn ang="0">
                      <a:pos x="60" y="72"/>
                    </a:cxn>
                    <a:cxn ang="0">
                      <a:pos x="40" y="68"/>
                    </a:cxn>
                    <a:cxn ang="0">
                      <a:pos x="16" y="52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7" name="Freeform 55"/>
                <p:cNvSpPr>
                  <a:spLocks/>
                </p:cNvSpPr>
                <p:nvPr userDrawn="1"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/>
                  <a:ahLst/>
                  <a:cxnLst>
                    <a:cxn ang="0">
                      <a:pos x="7" y="33"/>
                    </a:cxn>
                    <a:cxn ang="0">
                      <a:pos x="39" y="21"/>
                    </a:cxn>
                    <a:cxn ang="0">
                      <a:pos x="19" y="49"/>
                    </a:cxn>
                    <a:cxn ang="0">
                      <a:pos x="7" y="45"/>
                    </a:cxn>
                    <a:cxn ang="0">
                      <a:pos x="7" y="33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8" name="Freeform 56"/>
                <p:cNvSpPr>
                  <a:spLocks/>
                </p:cNvSpPr>
                <p:nvPr userDrawn="1"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32" y="6"/>
                    </a:cxn>
                    <a:cxn ang="0">
                      <a:pos x="92" y="26"/>
                    </a:cxn>
                    <a:cxn ang="0">
                      <a:pos x="60" y="34"/>
                    </a:cxn>
                    <a:cxn ang="0">
                      <a:pos x="56" y="46"/>
                    </a:cxn>
                    <a:cxn ang="0">
                      <a:pos x="44" y="50"/>
                    </a:cxn>
                    <a:cxn ang="0">
                      <a:pos x="28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49" name="Freeform 57"/>
                <p:cNvSpPr>
                  <a:spLocks/>
                </p:cNvSpPr>
                <p:nvPr userDrawn="1"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0" name="Freeform 58"/>
                <p:cNvSpPr>
                  <a:spLocks/>
                </p:cNvSpPr>
                <p:nvPr userDrawn="1"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/>
                  <a:ahLst/>
                  <a:cxnLst>
                    <a:cxn ang="0">
                      <a:pos x="20" y="30"/>
                    </a:cxn>
                    <a:cxn ang="0">
                      <a:pos x="48" y="22"/>
                    </a:cxn>
                    <a:cxn ang="0">
                      <a:pos x="96" y="42"/>
                    </a:cxn>
                    <a:cxn ang="0">
                      <a:pos x="44" y="58"/>
                    </a:cxn>
                    <a:cxn ang="0">
                      <a:pos x="40" y="46"/>
                    </a:cxn>
                    <a:cxn ang="0">
                      <a:pos x="20" y="30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1" name="Freeform 59"/>
                <p:cNvSpPr>
                  <a:spLocks/>
                </p:cNvSpPr>
                <p:nvPr userDrawn="1"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/>
                  <a:ahLst/>
                  <a:cxnLst>
                    <a:cxn ang="0">
                      <a:pos x="10" y="5"/>
                    </a:cxn>
                    <a:cxn ang="0">
                      <a:pos x="22" y="1"/>
                    </a:cxn>
                    <a:cxn ang="0">
                      <a:pos x="46" y="17"/>
                    </a:cxn>
                    <a:cxn ang="0">
                      <a:pos x="46" y="45"/>
                    </a:cxn>
                    <a:cxn ang="0">
                      <a:pos x="6" y="33"/>
                    </a:cxn>
                    <a:cxn ang="0">
                      <a:pos x="10" y="5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2" name="Freeform 60"/>
                <p:cNvSpPr>
                  <a:spLocks/>
                </p:cNvSpPr>
                <p:nvPr userDrawn="1"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/>
                  <a:ahLst/>
                  <a:cxnLst>
                    <a:cxn ang="0">
                      <a:pos x="4" y="2"/>
                    </a:cxn>
                    <a:cxn ang="0">
                      <a:pos x="64" y="30"/>
                    </a:cxn>
                    <a:cxn ang="0">
                      <a:pos x="24" y="34"/>
                    </a:cxn>
                    <a:cxn ang="0">
                      <a:pos x="0" y="14"/>
                    </a:cxn>
                    <a:cxn ang="0">
                      <a:pos x="8" y="2"/>
                    </a:cxn>
                    <a:cxn ang="0">
                      <a:pos x="20" y="6"/>
                    </a:cxn>
                    <a:cxn ang="0">
                      <a:pos x="4" y="2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3" name="Freeform 61"/>
                <p:cNvSpPr>
                  <a:spLocks/>
                </p:cNvSpPr>
                <p:nvPr userDrawn="1"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/>
                  <a:ahLst/>
                  <a:cxnLst>
                    <a:cxn ang="0">
                      <a:pos x="21" y="6"/>
                    </a:cxn>
                    <a:cxn ang="0">
                      <a:pos x="53" y="14"/>
                    </a:cxn>
                    <a:cxn ang="0">
                      <a:pos x="77" y="22"/>
                    </a:cxn>
                    <a:cxn ang="0">
                      <a:pos x="41" y="38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4" name="Freeform 62"/>
                <p:cNvSpPr>
                  <a:spLocks/>
                </p:cNvSpPr>
                <p:nvPr userDrawn="1"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/>
                  <a:ahLst/>
                  <a:cxnLst>
                    <a:cxn ang="0">
                      <a:pos x="32" y="16"/>
                    </a:cxn>
                    <a:cxn ang="0">
                      <a:pos x="56" y="16"/>
                    </a:cxn>
                    <a:cxn ang="0">
                      <a:pos x="100" y="0"/>
                    </a:cxn>
                    <a:cxn ang="0">
                      <a:pos x="124" y="4"/>
                    </a:cxn>
                    <a:cxn ang="0">
                      <a:pos x="112" y="32"/>
                    </a:cxn>
                    <a:cxn ang="0">
                      <a:pos x="96" y="28"/>
                    </a:cxn>
                    <a:cxn ang="0">
                      <a:pos x="72" y="36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5" name="Freeform 63"/>
                <p:cNvSpPr>
                  <a:spLocks/>
                </p:cNvSpPr>
                <p:nvPr userDrawn="1"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/>
                  <a:ahLst/>
                  <a:cxnLst>
                    <a:cxn ang="0">
                      <a:pos x="47" y="64"/>
                    </a:cxn>
                    <a:cxn ang="0">
                      <a:pos x="7" y="32"/>
                    </a:cxn>
                    <a:cxn ang="0">
                      <a:pos x="27" y="20"/>
                    </a:cxn>
                    <a:cxn ang="0">
                      <a:pos x="67" y="32"/>
                    </a:cxn>
                    <a:cxn ang="0">
                      <a:pos x="135" y="40"/>
                    </a:cxn>
                    <a:cxn ang="0">
                      <a:pos x="159" y="48"/>
                    </a:cxn>
                    <a:cxn ang="0">
                      <a:pos x="207" y="56"/>
                    </a:cxn>
                    <a:cxn ang="0">
                      <a:pos x="303" y="92"/>
                    </a:cxn>
                    <a:cxn ang="0">
                      <a:pos x="327" y="84"/>
                    </a:cxn>
                    <a:cxn ang="0">
                      <a:pos x="359" y="92"/>
                    </a:cxn>
                    <a:cxn ang="0">
                      <a:pos x="347" y="124"/>
                    </a:cxn>
                    <a:cxn ang="0">
                      <a:pos x="311" y="108"/>
                    </a:cxn>
                    <a:cxn ang="0">
                      <a:pos x="291" y="112"/>
                    </a:cxn>
                    <a:cxn ang="0">
                      <a:pos x="303" y="116"/>
                    </a:cxn>
                    <a:cxn ang="0">
                      <a:pos x="355" y="140"/>
                    </a:cxn>
                    <a:cxn ang="0">
                      <a:pos x="403" y="164"/>
                    </a:cxn>
                    <a:cxn ang="0">
                      <a:pos x="359" y="188"/>
                    </a:cxn>
                    <a:cxn ang="0">
                      <a:pos x="311" y="160"/>
                    </a:cxn>
                    <a:cxn ang="0">
                      <a:pos x="255" y="172"/>
                    </a:cxn>
                    <a:cxn ang="0">
                      <a:pos x="259" y="148"/>
                    </a:cxn>
                    <a:cxn ang="0">
                      <a:pos x="271" y="140"/>
                    </a:cxn>
                    <a:cxn ang="0">
                      <a:pos x="235" y="132"/>
                    </a:cxn>
                    <a:cxn ang="0">
                      <a:pos x="247" y="124"/>
                    </a:cxn>
                    <a:cxn ang="0">
                      <a:pos x="259" y="120"/>
                    </a:cxn>
                    <a:cxn ang="0">
                      <a:pos x="231" y="104"/>
                    </a:cxn>
                    <a:cxn ang="0">
                      <a:pos x="131" y="64"/>
                    </a:cxn>
                    <a:cxn ang="0">
                      <a:pos x="119" y="68"/>
                    </a:cxn>
                    <a:cxn ang="0">
                      <a:pos x="107" y="64"/>
                    </a:cxn>
                    <a:cxn ang="0">
                      <a:pos x="67" y="76"/>
                    </a:cxn>
                    <a:cxn ang="0">
                      <a:pos x="47" y="64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6" name="Freeform 64"/>
                <p:cNvSpPr>
                  <a:spLocks/>
                </p:cNvSpPr>
                <p:nvPr userDrawn="1"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4" y="19"/>
                    </a:cxn>
                    <a:cxn ang="0">
                      <a:pos x="42" y="31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7" name="Freeform 65"/>
                <p:cNvSpPr>
                  <a:spLocks/>
                </p:cNvSpPr>
                <p:nvPr userDrawn="1"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/>
                  <a:ahLst/>
                  <a:cxnLst>
                    <a:cxn ang="0">
                      <a:pos x="16" y="12"/>
                    </a:cxn>
                    <a:cxn ang="0">
                      <a:pos x="56" y="16"/>
                    </a:cxn>
                    <a:cxn ang="0">
                      <a:pos x="64" y="28"/>
                    </a:cxn>
                    <a:cxn ang="0">
                      <a:pos x="28" y="44"/>
                    </a:cxn>
                    <a:cxn ang="0">
                      <a:pos x="0" y="12"/>
                    </a:cxn>
                    <a:cxn ang="0">
                      <a:pos x="16" y="12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8" name="Freeform 66"/>
                <p:cNvSpPr>
                  <a:spLocks/>
                </p:cNvSpPr>
                <p:nvPr userDrawn="1"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/>
                  <a:ahLst/>
                  <a:cxnLst>
                    <a:cxn ang="0">
                      <a:pos x="4" y="8"/>
                    </a:cxn>
                    <a:cxn ang="0">
                      <a:pos x="16" y="4"/>
                    </a:cxn>
                    <a:cxn ang="0">
                      <a:pos x="12" y="20"/>
                    </a:cxn>
                    <a:cxn ang="0">
                      <a:pos x="0" y="16"/>
                    </a:cxn>
                    <a:cxn ang="0">
                      <a:pos x="4" y="8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59" name="Freeform 67"/>
                <p:cNvSpPr>
                  <a:spLocks/>
                </p:cNvSpPr>
                <p:nvPr userDrawn="1"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8" y="16"/>
                    </a:cxn>
                    <a:cxn ang="0">
                      <a:pos x="80" y="12"/>
                    </a:cxn>
                    <a:cxn ang="0">
                      <a:pos x="88" y="0"/>
                    </a:cxn>
                    <a:cxn ang="0">
                      <a:pos x="124" y="20"/>
                    </a:cxn>
                    <a:cxn ang="0">
                      <a:pos x="136" y="32"/>
                    </a:cxn>
                    <a:cxn ang="0">
                      <a:pos x="160" y="40"/>
                    </a:cxn>
                    <a:cxn ang="0">
                      <a:pos x="192" y="52"/>
                    </a:cxn>
                    <a:cxn ang="0">
                      <a:pos x="176" y="76"/>
                    </a:cxn>
                    <a:cxn ang="0">
                      <a:pos x="152" y="60"/>
                    </a:cxn>
                    <a:cxn ang="0">
                      <a:pos x="112" y="76"/>
                    </a:cxn>
                    <a:cxn ang="0">
                      <a:pos x="100" y="84"/>
                    </a:cxn>
                    <a:cxn ang="0">
                      <a:pos x="76" y="68"/>
                    </a:cxn>
                    <a:cxn ang="0">
                      <a:pos x="72" y="36"/>
                    </a:cxn>
                    <a:cxn ang="0">
                      <a:pos x="32" y="52"/>
                    </a:cxn>
                    <a:cxn ang="0">
                      <a:pos x="0" y="32"/>
                    </a:cxn>
                    <a:cxn ang="0">
                      <a:pos x="8" y="8"/>
                    </a:cxn>
                    <a:cxn ang="0">
                      <a:pos x="20" y="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0" name="Freeform 68"/>
                <p:cNvSpPr>
                  <a:spLocks/>
                </p:cNvSpPr>
                <p:nvPr userDrawn="1"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/>
                  <a:ahLst/>
                  <a:cxnLst>
                    <a:cxn ang="0">
                      <a:pos x="298" y="82"/>
                    </a:cxn>
                    <a:cxn ang="0">
                      <a:pos x="338" y="70"/>
                    </a:cxn>
                    <a:cxn ang="0">
                      <a:pos x="382" y="42"/>
                    </a:cxn>
                    <a:cxn ang="0">
                      <a:pos x="518" y="66"/>
                    </a:cxn>
                    <a:cxn ang="0">
                      <a:pos x="642" y="62"/>
                    </a:cxn>
                    <a:cxn ang="0">
                      <a:pos x="650" y="2"/>
                    </a:cxn>
                    <a:cxn ang="0">
                      <a:pos x="718" y="54"/>
                    </a:cxn>
                    <a:cxn ang="0">
                      <a:pos x="766" y="30"/>
                    </a:cxn>
                    <a:cxn ang="0">
                      <a:pos x="774" y="22"/>
                    </a:cxn>
                    <a:cxn ang="0">
                      <a:pos x="866" y="70"/>
                    </a:cxn>
                    <a:cxn ang="0">
                      <a:pos x="846" y="90"/>
                    </a:cxn>
                    <a:cxn ang="0">
                      <a:pos x="838" y="134"/>
                    </a:cxn>
                    <a:cxn ang="0">
                      <a:pos x="854" y="202"/>
                    </a:cxn>
                    <a:cxn ang="0">
                      <a:pos x="938" y="246"/>
                    </a:cxn>
                    <a:cxn ang="0">
                      <a:pos x="1070" y="270"/>
                    </a:cxn>
                    <a:cxn ang="0">
                      <a:pos x="1126" y="326"/>
                    </a:cxn>
                    <a:cxn ang="0">
                      <a:pos x="1110" y="274"/>
                    </a:cxn>
                    <a:cxn ang="0">
                      <a:pos x="1050" y="194"/>
                    </a:cxn>
                    <a:cxn ang="0">
                      <a:pos x="1010" y="134"/>
                    </a:cxn>
                    <a:cxn ang="0">
                      <a:pos x="1062" y="146"/>
                    </a:cxn>
                    <a:cxn ang="0">
                      <a:pos x="1146" y="150"/>
                    </a:cxn>
                    <a:cxn ang="0">
                      <a:pos x="1226" y="198"/>
                    </a:cxn>
                    <a:cxn ang="0">
                      <a:pos x="1322" y="238"/>
                    </a:cxn>
                    <a:cxn ang="0">
                      <a:pos x="1458" y="334"/>
                    </a:cxn>
                    <a:cxn ang="0">
                      <a:pos x="1526" y="362"/>
                    </a:cxn>
                    <a:cxn ang="0">
                      <a:pos x="1394" y="298"/>
                    </a:cxn>
                    <a:cxn ang="0">
                      <a:pos x="1318" y="398"/>
                    </a:cxn>
                    <a:cxn ang="0">
                      <a:pos x="1402" y="414"/>
                    </a:cxn>
                    <a:cxn ang="0">
                      <a:pos x="1418" y="470"/>
                    </a:cxn>
                    <a:cxn ang="0">
                      <a:pos x="1390" y="438"/>
                    </a:cxn>
                    <a:cxn ang="0">
                      <a:pos x="1274" y="466"/>
                    </a:cxn>
                    <a:cxn ang="0">
                      <a:pos x="1226" y="498"/>
                    </a:cxn>
                    <a:cxn ang="0">
                      <a:pos x="1226" y="442"/>
                    </a:cxn>
                    <a:cxn ang="0">
                      <a:pos x="1174" y="434"/>
                    </a:cxn>
                    <a:cxn ang="0">
                      <a:pos x="1062" y="410"/>
                    </a:cxn>
                    <a:cxn ang="0">
                      <a:pos x="950" y="334"/>
                    </a:cxn>
                    <a:cxn ang="0">
                      <a:pos x="818" y="274"/>
                    </a:cxn>
                    <a:cxn ang="0">
                      <a:pos x="770" y="246"/>
                    </a:cxn>
                    <a:cxn ang="0">
                      <a:pos x="682" y="226"/>
                    </a:cxn>
                    <a:cxn ang="0">
                      <a:pos x="618" y="166"/>
                    </a:cxn>
                    <a:cxn ang="0">
                      <a:pos x="598" y="178"/>
                    </a:cxn>
                    <a:cxn ang="0">
                      <a:pos x="522" y="154"/>
                    </a:cxn>
                    <a:cxn ang="0">
                      <a:pos x="506" y="102"/>
                    </a:cxn>
                    <a:cxn ang="0">
                      <a:pos x="466" y="94"/>
                    </a:cxn>
                    <a:cxn ang="0">
                      <a:pos x="426" y="158"/>
                    </a:cxn>
                    <a:cxn ang="0">
                      <a:pos x="382" y="242"/>
                    </a:cxn>
                    <a:cxn ang="0">
                      <a:pos x="302" y="242"/>
                    </a:cxn>
                    <a:cxn ang="0">
                      <a:pos x="238" y="254"/>
                    </a:cxn>
                    <a:cxn ang="0">
                      <a:pos x="234" y="282"/>
                    </a:cxn>
                    <a:cxn ang="0">
                      <a:pos x="122" y="346"/>
                    </a:cxn>
                    <a:cxn ang="0">
                      <a:pos x="86" y="374"/>
                    </a:cxn>
                    <a:cxn ang="0">
                      <a:pos x="178" y="286"/>
                    </a:cxn>
                    <a:cxn ang="0">
                      <a:pos x="118" y="258"/>
                    </a:cxn>
                    <a:cxn ang="0">
                      <a:pos x="34" y="246"/>
                    </a:cxn>
                    <a:cxn ang="0">
                      <a:pos x="78" y="162"/>
                    </a:cxn>
                    <a:cxn ang="0">
                      <a:pos x="38" y="126"/>
                    </a:cxn>
                    <a:cxn ang="0">
                      <a:pos x="30" y="114"/>
                    </a:cxn>
                    <a:cxn ang="0">
                      <a:pos x="62" y="50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1" name="Freeform 69"/>
                <p:cNvSpPr>
                  <a:spLocks/>
                </p:cNvSpPr>
                <p:nvPr userDrawn="1"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/>
                  <a:ahLst/>
                  <a:cxnLst>
                    <a:cxn ang="0">
                      <a:pos x="312" y="336"/>
                    </a:cxn>
                    <a:cxn ang="0">
                      <a:pos x="200" y="280"/>
                    </a:cxn>
                    <a:cxn ang="0">
                      <a:pos x="192" y="268"/>
                    </a:cxn>
                    <a:cxn ang="0">
                      <a:pos x="196" y="256"/>
                    </a:cxn>
                    <a:cxn ang="0">
                      <a:pos x="176" y="252"/>
                    </a:cxn>
                    <a:cxn ang="0">
                      <a:pos x="140" y="236"/>
                    </a:cxn>
                    <a:cxn ang="0">
                      <a:pos x="128" y="240"/>
                    </a:cxn>
                    <a:cxn ang="0">
                      <a:pos x="148" y="260"/>
                    </a:cxn>
                    <a:cxn ang="0">
                      <a:pos x="132" y="256"/>
                    </a:cxn>
                    <a:cxn ang="0">
                      <a:pos x="124" y="224"/>
                    </a:cxn>
                    <a:cxn ang="0">
                      <a:pos x="100" y="192"/>
                    </a:cxn>
                    <a:cxn ang="0">
                      <a:pos x="8" y="140"/>
                    </a:cxn>
                    <a:cxn ang="0">
                      <a:pos x="20" y="100"/>
                    </a:cxn>
                    <a:cxn ang="0">
                      <a:pos x="32" y="4"/>
                    </a:cxn>
                    <a:cxn ang="0">
                      <a:pos x="80" y="0"/>
                    </a:cxn>
                    <a:cxn ang="0">
                      <a:pos x="100" y="20"/>
                    </a:cxn>
                    <a:cxn ang="0">
                      <a:pos x="124" y="28"/>
                    </a:cxn>
                    <a:cxn ang="0">
                      <a:pos x="136" y="32"/>
                    </a:cxn>
                    <a:cxn ang="0">
                      <a:pos x="188" y="72"/>
                    </a:cxn>
                    <a:cxn ang="0">
                      <a:pos x="184" y="88"/>
                    </a:cxn>
                    <a:cxn ang="0">
                      <a:pos x="220" y="104"/>
                    </a:cxn>
                    <a:cxn ang="0">
                      <a:pos x="292" y="116"/>
                    </a:cxn>
                    <a:cxn ang="0">
                      <a:pos x="308" y="132"/>
                    </a:cxn>
                    <a:cxn ang="0">
                      <a:pos x="344" y="112"/>
                    </a:cxn>
                    <a:cxn ang="0">
                      <a:pos x="380" y="136"/>
                    </a:cxn>
                    <a:cxn ang="0">
                      <a:pos x="404" y="144"/>
                    </a:cxn>
                    <a:cxn ang="0">
                      <a:pos x="436" y="168"/>
                    </a:cxn>
                    <a:cxn ang="0">
                      <a:pos x="472" y="192"/>
                    </a:cxn>
                    <a:cxn ang="0">
                      <a:pos x="492" y="216"/>
                    </a:cxn>
                    <a:cxn ang="0">
                      <a:pos x="552" y="244"/>
                    </a:cxn>
                    <a:cxn ang="0">
                      <a:pos x="536" y="252"/>
                    </a:cxn>
                    <a:cxn ang="0">
                      <a:pos x="504" y="228"/>
                    </a:cxn>
                    <a:cxn ang="0">
                      <a:pos x="492" y="228"/>
                    </a:cxn>
                    <a:cxn ang="0">
                      <a:pos x="516" y="264"/>
                    </a:cxn>
                    <a:cxn ang="0">
                      <a:pos x="584" y="276"/>
                    </a:cxn>
                    <a:cxn ang="0">
                      <a:pos x="596" y="304"/>
                    </a:cxn>
                    <a:cxn ang="0">
                      <a:pos x="548" y="308"/>
                    </a:cxn>
                    <a:cxn ang="0">
                      <a:pos x="312" y="336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2" name="Freeform 70"/>
                <p:cNvSpPr>
                  <a:spLocks/>
                </p:cNvSpPr>
                <p:nvPr userDrawn="1"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/>
                  <a:ahLst/>
                  <a:cxnLst>
                    <a:cxn ang="0">
                      <a:pos x="28" y="20"/>
                    </a:cxn>
                    <a:cxn ang="0">
                      <a:pos x="24" y="0"/>
                    </a:cxn>
                    <a:cxn ang="0">
                      <a:pos x="32" y="12"/>
                    </a:cxn>
                    <a:cxn ang="0">
                      <a:pos x="28" y="24"/>
                    </a:cxn>
                    <a:cxn ang="0">
                      <a:pos x="28" y="20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3" name="Freeform 71"/>
                <p:cNvSpPr>
                  <a:spLocks/>
                </p:cNvSpPr>
                <p:nvPr userDrawn="1"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/>
                  <a:ahLst/>
                  <a:cxnLst>
                    <a:cxn ang="0">
                      <a:pos x="34" y="16"/>
                    </a:cxn>
                    <a:cxn ang="0">
                      <a:pos x="42" y="0"/>
                    </a:cxn>
                    <a:cxn ang="0">
                      <a:pos x="34" y="16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4" name="Freeform 72"/>
                <p:cNvSpPr>
                  <a:spLocks/>
                </p:cNvSpPr>
                <p:nvPr userDrawn="1"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/>
                  <a:ahLst/>
                  <a:cxnLst>
                    <a:cxn ang="0">
                      <a:pos x="21" y="23"/>
                    </a:cxn>
                    <a:cxn ang="0">
                      <a:pos x="29" y="7"/>
                    </a:cxn>
                    <a:cxn ang="0">
                      <a:pos x="37" y="19"/>
                    </a:cxn>
                    <a:cxn ang="0">
                      <a:pos x="21" y="23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5" name="Freeform 73"/>
                <p:cNvSpPr>
                  <a:spLocks/>
                </p:cNvSpPr>
                <p:nvPr userDrawn="1"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/>
                  <a:ahLst/>
                  <a:cxnLst>
                    <a:cxn ang="0">
                      <a:pos x="12" y="16"/>
                    </a:cxn>
                    <a:cxn ang="0">
                      <a:pos x="4" y="4"/>
                    </a:cxn>
                    <a:cxn ang="0">
                      <a:pos x="20" y="8"/>
                    </a:cxn>
                    <a:cxn ang="0">
                      <a:pos x="16" y="20"/>
                    </a:cxn>
                    <a:cxn ang="0">
                      <a:pos x="12" y="16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6" name="Freeform 74"/>
                <p:cNvSpPr>
                  <a:spLocks/>
                </p:cNvSpPr>
                <p:nvPr userDrawn="1"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7" name="Freeform 75"/>
                <p:cNvSpPr>
                  <a:spLocks/>
                </p:cNvSpPr>
                <p:nvPr userDrawn="1"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/>
                  <a:ahLst/>
                  <a:cxnLst>
                    <a:cxn ang="0">
                      <a:pos x="16" y="32"/>
                    </a:cxn>
                    <a:cxn ang="0">
                      <a:pos x="28" y="0"/>
                    </a:cxn>
                    <a:cxn ang="0">
                      <a:pos x="68" y="12"/>
                    </a:cxn>
                    <a:cxn ang="0">
                      <a:pos x="132" y="20"/>
                    </a:cxn>
                    <a:cxn ang="0">
                      <a:pos x="104" y="28"/>
                    </a:cxn>
                    <a:cxn ang="0">
                      <a:pos x="56" y="28"/>
                    </a:cxn>
                    <a:cxn ang="0">
                      <a:pos x="32" y="36"/>
                    </a:cxn>
                    <a:cxn ang="0">
                      <a:pos x="16" y="32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8" name="Freeform 76"/>
                <p:cNvSpPr>
                  <a:spLocks/>
                </p:cNvSpPr>
                <p:nvPr userDrawn="1"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/>
                  <a:ahLst/>
                  <a:cxnLst>
                    <a:cxn ang="0">
                      <a:pos x="54" y="16"/>
                    </a:cxn>
                    <a:cxn ang="0">
                      <a:pos x="42" y="0"/>
                    </a:cxn>
                    <a:cxn ang="0">
                      <a:pos x="66" y="8"/>
                    </a:cxn>
                    <a:cxn ang="0">
                      <a:pos x="62" y="24"/>
                    </a:cxn>
                    <a:cxn ang="0">
                      <a:pos x="54" y="16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69" name="Freeform 77"/>
                <p:cNvSpPr>
                  <a:spLocks/>
                </p:cNvSpPr>
                <p:nvPr userDrawn="1"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60" y="8"/>
                    </a:cxn>
                    <a:cxn ang="0">
                      <a:pos x="44" y="40"/>
                    </a:cxn>
                    <a:cxn ang="0">
                      <a:pos x="4" y="20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0" name="Freeform 78"/>
                <p:cNvSpPr>
                  <a:spLocks/>
                </p:cNvSpPr>
                <p:nvPr userDrawn="1"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12" y="8"/>
                    </a:cxn>
                    <a:cxn ang="0">
                      <a:pos x="36" y="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1" name="Freeform 79"/>
                <p:cNvSpPr>
                  <a:spLocks/>
                </p:cNvSpPr>
                <p:nvPr userDrawn="1"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/>
                  <a:ahLst/>
                  <a:cxnLst>
                    <a:cxn ang="0">
                      <a:pos x="288" y="124"/>
                    </a:cxn>
                    <a:cxn ang="0">
                      <a:pos x="328" y="108"/>
                    </a:cxn>
                    <a:cxn ang="0">
                      <a:pos x="396" y="72"/>
                    </a:cxn>
                    <a:cxn ang="0">
                      <a:pos x="308" y="192"/>
                    </a:cxn>
                    <a:cxn ang="0">
                      <a:pos x="356" y="168"/>
                    </a:cxn>
                    <a:cxn ang="0">
                      <a:pos x="404" y="152"/>
                    </a:cxn>
                    <a:cxn ang="0">
                      <a:pos x="476" y="88"/>
                    </a:cxn>
                    <a:cxn ang="0">
                      <a:pos x="488" y="104"/>
                    </a:cxn>
                    <a:cxn ang="0">
                      <a:pos x="552" y="56"/>
                    </a:cxn>
                    <a:cxn ang="0">
                      <a:pos x="784" y="8"/>
                    </a:cxn>
                    <a:cxn ang="0">
                      <a:pos x="720" y="92"/>
                    </a:cxn>
                    <a:cxn ang="0">
                      <a:pos x="836" y="68"/>
                    </a:cxn>
                    <a:cxn ang="0">
                      <a:pos x="936" y="76"/>
                    </a:cxn>
                    <a:cxn ang="0">
                      <a:pos x="952" y="120"/>
                    </a:cxn>
                    <a:cxn ang="0">
                      <a:pos x="992" y="112"/>
                    </a:cxn>
                    <a:cxn ang="0">
                      <a:pos x="1048" y="100"/>
                    </a:cxn>
                    <a:cxn ang="0">
                      <a:pos x="1092" y="76"/>
                    </a:cxn>
                    <a:cxn ang="0">
                      <a:pos x="1100" y="108"/>
                    </a:cxn>
                    <a:cxn ang="0">
                      <a:pos x="1148" y="100"/>
                    </a:cxn>
                    <a:cxn ang="0">
                      <a:pos x="1216" y="132"/>
                    </a:cxn>
                    <a:cxn ang="0">
                      <a:pos x="1292" y="152"/>
                    </a:cxn>
                    <a:cxn ang="0">
                      <a:pos x="1348" y="148"/>
                    </a:cxn>
                    <a:cxn ang="0">
                      <a:pos x="1528" y="208"/>
                    </a:cxn>
                    <a:cxn ang="0">
                      <a:pos x="1508" y="232"/>
                    </a:cxn>
                    <a:cxn ang="0">
                      <a:pos x="1476" y="280"/>
                    </a:cxn>
                    <a:cxn ang="0">
                      <a:pos x="1344" y="320"/>
                    </a:cxn>
                    <a:cxn ang="0">
                      <a:pos x="1284" y="376"/>
                    </a:cxn>
                    <a:cxn ang="0">
                      <a:pos x="1252" y="448"/>
                    </a:cxn>
                    <a:cxn ang="0">
                      <a:pos x="1280" y="324"/>
                    </a:cxn>
                    <a:cxn ang="0">
                      <a:pos x="1244" y="304"/>
                    </a:cxn>
                    <a:cxn ang="0">
                      <a:pos x="1180" y="360"/>
                    </a:cxn>
                    <a:cxn ang="0">
                      <a:pos x="1140" y="340"/>
                    </a:cxn>
                    <a:cxn ang="0">
                      <a:pos x="1000" y="388"/>
                    </a:cxn>
                    <a:cxn ang="0">
                      <a:pos x="980" y="424"/>
                    </a:cxn>
                    <a:cxn ang="0">
                      <a:pos x="1032" y="468"/>
                    </a:cxn>
                    <a:cxn ang="0">
                      <a:pos x="920" y="656"/>
                    </a:cxn>
                    <a:cxn ang="0">
                      <a:pos x="850" y="740"/>
                    </a:cxn>
                    <a:cxn ang="0">
                      <a:pos x="850" y="810"/>
                    </a:cxn>
                    <a:cxn ang="0">
                      <a:pos x="816" y="760"/>
                    </a:cxn>
                    <a:cxn ang="0">
                      <a:pos x="804" y="712"/>
                    </a:cxn>
                    <a:cxn ang="0">
                      <a:pos x="696" y="728"/>
                    </a:cxn>
                    <a:cxn ang="0">
                      <a:pos x="730" y="822"/>
                    </a:cxn>
                    <a:cxn ang="0">
                      <a:pos x="736" y="876"/>
                    </a:cxn>
                    <a:cxn ang="0">
                      <a:pos x="240" y="144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2" name="Freeform 80"/>
                <p:cNvSpPr>
                  <a:spLocks/>
                </p:cNvSpPr>
                <p:nvPr userDrawn="1"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3" name="Freeform 81"/>
                <p:cNvSpPr>
                  <a:spLocks/>
                </p:cNvSpPr>
                <p:nvPr userDrawn="1"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4" name="Freeform 82"/>
                <p:cNvSpPr>
                  <a:spLocks/>
                </p:cNvSpPr>
                <p:nvPr userDrawn="1"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5" name="Freeform 83"/>
                <p:cNvSpPr>
                  <a:spLocks/>
                </p:cNvSpPr>
                <p:nvPr userDrawn="1"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6" name="Freeform 84"/>
                <p:cNvSpPr>
                  <a:spLocks/>
                </p:cNvSpPr>
                <p:nvPr userDrawn="1"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7" name="Freeform 85"/>
                <p:cNvSpPr>
                  <a:spLocks/>
                </p:cNvSpPr>
                <p:nvPr userDrawn="1"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8" name="Freeform 86"/>
                <p:cNvSpPr>
                  <a:spLocks/>
                </p:cNvSpPr>
                <p:nvPr userDrawn="1"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79" name="Freeform 87"/>
                <p:cNvSpPr>
                  <a:spLocks/>
                </p:cNvSpPr>
                <p:nvPr userDrawn="1"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0" name="Freeform 88"/>
                <p:cNvSpPr>
                  <a:spLocks/>
                </p:cNvSpPr>
                <p:nvPr userDrawn="1"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/>
                  <a:ahLst/>
                  <a:cxnLst>
                    <a:cxn ang="0">
                      <a:pos x="804" y="1204"/>
                    </a:cxn>
                    <a:cxn ang="0">
                      <a:pos x="836" y="1300"/>
                    </a:cxn>
                    <a:cxn ang="0">
                      <a:pos x="820" y="1360"/>
                    </a:cxn>
                    <a:cxn ang="0">
                      <a:pos x="716" y="880"/>
                    </a:cxn>
                    <a:cxn ang="0">
                      <a:pos x="724" y="856"/>
                    </a:cxn>
                    <a:cxn ang="0">
                      <a:pos x="744" y="784"/>
                    </a:cxn>
                    <a:cxn ang="0">
                      <a:pos x="460" y="544"/>
                    </a:cxn>
                    <a:cxn ang="0">
                      <a:pos x="420" y="656"/>
                    </a:cxn>
                    <a:cxn ang="0">
                      <a:pos x="444" y="1164"/>
                    </a:cxn>
                    <a:cxn ang="0">
                      <a:pos x="444" y="1080"/>
                    </a:cxn>
                    <a:cxn ang="0">
                      <a:pos x="452" y="1016"/>
                    </a:cxn>
                    <a:cxn ang="0">
                      <a:pos x="376" y="856"/>
                    </a:cxn>
                    <a:cxn ang="0">
                      <a:pos x="352" y="820"/>
                    </a:cxn>
                    <a:cxn ang="0">
                      <a:pos x="372" y="760"/>
                    </a:cxn>
                    <a:cxn ang="0">
                      <a:pos x="376" y="724"/>
                    </a:cxn>
                    <a:cxn ang="0">
                      <a:pos x="308" y="692"/>
                    </a:cxn>
                    <a:cxn ang="0">
                      <a:pos x="232" y="668"/>
                    </a:cxn>
                    <a:cxn ang="0">
                      <a:pos x="212" y="684"/>
                    </a:cxn>
                    <a:cxn ang="0">
                      <a:pos x="140" y="684"/>
                    </a:cxn>
                    <a:cxn ang="0">
                      <a:pos x="52" y="640"/>
                    </a:cxn>
                    <a:cxn ang="0">
                      <a:pos x="28" y="568"/>
                    </a:cxn>
                    <a:cxn ang="0">
                      <a:pos x="8" y="524"/>
                    </a:cxn>
                    <a:cxn ang="0">
                      <a:pos x="20" y="460"/>
                    </a:cxn>
                    <a:cxn ang="0">
                      <a:pos x="44" y="380"/>
                    </a:cxn>
                    <a:cxn ang="0">
                      <a:pos x="64" y="320"/>
                    </a:cxn>
                    <a:cxn ang="0">
                      <a:pos x="100" y="256"/>
                    </a:cxn>
                    <a:cxn ang="0">
                      <a:pos x="168" y="188"/>
                    </a:cxn>
                    <a:cxn ang="0">
                      <a:pos x="280" y="88"/>
                    </a:cxn>
                    <a:cxn ang="0">
                      <a:pos x="340" y="48"/>
                    </a:cxn>
                    <a:cxn ang="0">
                      <a:pos x="476" y="8"/>
                    </a:cxn>
                    <a:cxn ang="0">
                      <a:pos x="568" y="8"/>
                    </a:cxn>
                    <a:cxn ang="0">
                      <a:pos x="596" y="56"/>
                    </a:cxn>
                    <a:cxn ang="0">
                      <a:pos x="612" y="104"/>
                    </a:cxn>
                    <a:cxn ang="0">
                      <a:pos x="696" y="108"/>
                    </a:cxn>
                    <a:cxn ang="0">
                      <a:pos x="776" y="152"/>
                    </a:cxn>
                    <a:cxn ang="0">
                      <a:pos x="836" y="160"/>
                    </a:cxn>
                    <a:cxn ang="0">
                      <a:pos x="824" y="208"/>
                    </a:cxn>
                    <a:cxn ang="0">
                      <a:pos x="836" y="416"/>
                    </a:cxn>
                    <a:cxn ang="0">
                      <a:pos x="856" y="492"/>
                    </a:cxn>
                    <a:cxn ang="0">
                      <a:pos x="920" y="588"/>
                    </a:cxn>
                    <a:cxn ang="0">
                      <a:pos x="1000" y="556"/>
                    </a:cxn>
                    <a:cxn ang="0">
                      <a:pos x="1000" y="620"/>
                    </a:cxn>
                    <a:cxn ang="0">
                      <a:pos x="924" y="748"/>
                    </a:cxn>
                    <a:cxn ang="0">
                      <a:pos x="844" y="832"/>
                    </a:cxn>
                    <a:cxn ang="0">
                      <a:pos x="820" y="940"/>
                    </a:cxn>
                    <a:cxn ang="0">
                      <a:pos x="856" y="1040"/>
                    </a:cxn>
                    <a:cxn ang="0">
                      <a:pos x="868" y="1076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1" name="Freeform 89"/>
                <p:cNvSpPr>
                  <a:spLocks/>
                </p:cNvSpPr>
                <p:nvPr userDrawn="1"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/>
                  <a:ahLst/>
                  <a:cxnLst>
                    <a:cxn ang="0">
                      <a:pos x="52" y="762"/>
                    </a:cxn>
                    <a:cxn ang="0">
                      <a:pos x="120" y="870"/>
                    </a:cxn>
                    <a:cxn ang="0">
                      <a:pos x="136" y="898"/>
                    </a:cxn>
                    <a:cxn ang="0">
                      <a:pos x="168" y="962"/>
                    </a:cxn>
                    <a:cxn ang="0">
                      <a:pos x="196" y="998"/>
                    </a:cxn>
                    <a:cxn ang="0">
                      <a:pos x="220" y="1014"/>
                    </a:cxn>
                    <a:cxn ang="0">
                      <a:pos x="260" y="1050"/>
                    </a:cxn>
                    <a:cxn ang="0">
                      <a:pos x="284" y="1086"/>
                    </a:cxn>
                    <a:cxn ang="0">
                      <a:pos x="288" y="1110"/>
                    </a:cxn>
                    <a:cxn ang="0">
                      <a:pos x="312" y="1126"/>
                    </a:cxn>
                    <a:cxn ang="0">
                      <a:pos x="412" y="1086"/>
                    </a:cxn>
                    <a:cxn ang="0">
                      <a:pos x="428" y="1034"/>
                    </a:cxn>
                    <a:cxn ang="0">
                      <a:pos x="424" y="1002"/>
                    </a:cxn>
                    <a:cxn ang="0">
                      <a:pos x="424" y="938"/>
                    </a:cxn>
                    <a:cxn ang="0">
                      <a:pos x="416" y="878"/>
                    </a:cxn>
                    <a:cxn ang="0">
                      <a:pos x="400" y="698"/>
                    </a:cxn>
                    <a:cxn ang="0">
                      <a:pos x="348" y="570"/>
                    </a:cxn>
                    <a:cxn ang="0">
                      <a:pos x="324" y="546"/>
                    </a:cxn>
                    <a:cxn ang="0">
                      <a:pos x="320" y="510"/>
                    </a:cxn>
                    <a:cxn ang="0">
                      <a:pos x="312" y="482"/>
                    </a:cxn>
                    <a:cxn ang="0">
                      <a:pos x="312" y="434"/>
                    </a:cxn>
                    <a:cxn ang="0">
                      <a:pos x="308" y="406"/>
                    </a:cxn>
                    <a:cxn ang="0">
                      <a:pos x="340" y="382"/>
                    </a:cxn>
                    <a:cxn ang="0">
                      <a:pos x="384" y="374"/>
                    </a:cxn>
                    <a:cxn ang="0">
                      <a:pos x="384" y="258"/>
                    </a:cxn>
                    <a:cxn ang="0">
                      <a:pos x="80" y="182"/>
                    </a:cxn>
                    <a:cxn ang="0">
                      <a:pos x="48" y="186"/>
                    </a:cxn>
                    <a:cxn ang="0">
                      <a:pos x="24" y="194"/>
                    </a:cxn>
                    <a:cxn ang="0">
                      <a:pos x="0" y="282"/>
                    </a:cxn>
                    <a:cxn ang="0">
                      <a:pos x="168" y="734"/>
                    </a:cxn>
                    <a:cxn ang="0">
                      <a:pos x="52" y="762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2" name="Freeform 90"/>
                <p:cNvSpPr>
                  <a:spLocks/>
                </p:cNvSpPr>
                <p:nvPr userDrawn="1"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/>
                  <a:ahLst/>
                  <a:cxnLst>
                    <a:cxn ang="0">
                      <a:pos x="25" y="83"/>
                    </a:cxn>
                    <a:cxn ang="0">
                      <a:pos x="53" y="27"/>
                    </a:cxn>
                    <a:cxn ang="0">
                      <a:pos x="73" y="7"/>
                    </a:cxn>
                    <a:cxn ang="0">
                      <a:pos x="93" y="55"/>
                    </a:cxn>
                    <a:cxn ang="0">
                      <a:pos x="81" y="99"/>
                    </a:cxn>
                    <a:cxn ang="0">
                      <a:pos x="81" y="163"/>
                    </a:cxn>
                    <a:cxn ang="0">
                      <a:pos x="93" y="199"/>
                    </a:cxn>
                    <a:cxn ang="0">
                      <a:pos x="89" y="271"/>
                    </a:cxn>
                    <a:cxn ang="0">
                      <a:pos x="81" y="283"/>
                    </a:cxn>
                    <a:cxn ang="0">
                      <a:pos x="57" y="275"/>
                    </a:cxn>
                    <a:cxn ang="0">
                      <a:pos x="29" y="231"/>
                    </a:cxn>
                    <a:cxn ang="0">
                      <a:pos x="21" y="179"/>
                    </a:cxn>
                    <a:cxn ang="0">
                      <a:pos x="5" y="119"/>
                    </a:cxn>
                    <a:cxn ang="0">
                      <a:pos x="25" y="83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3" name="Freeform 91"/>
                <p:cNvSpPr>
                  <a:spLocks/>
                </p:cNvSpPr>
                <p:nvPr userDrawn="1"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4" y="2"/>
                    </a:cxn>
                    <a:cxn ang="0">
                      <a:pos x="16" y="6"/>
                    </a:cxn>
                    <a:cxn ang="0">
                      <a:pos x="12" y="18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4" name="Freeform 92"/>
                <p:cNvSpPr>
                  <a:spLocks/>
                </p:cNvSpPr>
                <p:nvPr userDrawn="1"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5" name="Freeform 93"/>
                <p:cNvSpPr>
                  <a:spLocks/>
                </p:cNvSpPr>
                <p:nvPr userDrawn="1"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6" name="Freeform 94"/>
                <p:cNvSpPr>
                  <a:spLocks/>
                </p:cNvSpPr>
                <p:nvPr userDrawn="1"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7" name="Freeform 95"/>
                <p:cNvSpPr>
                  <a:spLocks/>
                </p:cNvSpPr>
                <p:nvPr userDrawn="1"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8" name="Freeform 96"/>
                <p:cNvSpPr>
                  <a:spLocks/>
                </p:cNvSpPr>
                <p:nvPr userDrawn="1"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/>
                  <a:ahLst/>
                  <a:cxnLst>
                    <a:cxn ang="0">
                      <a:pos x="1264" y="57"/>
                    </a:cxn>
                    <a:cxn ang="0">
                      <a:pos x="1164" y="49"/>
                    </a:cxn>
                    <a:cxn ang="0">
                      <a:pos x="1080" y="85"/>
                    </a:cxn>
                    <a:cxn ang="0">
                      <a:pos x="1024" y="101"/>
                    </a:cxn>
                    <a:cxn ang="0">
                      <a:pos x="980" y="137"/>
                    </a:cxn>
                    <a:cxn ang="0">
                      <a:pos x="984" y="97"/>
                    </a:cxn>
                    <a:cxn ang="0">
                      <a:pos x="956" y="37"/>
                    </a:cxn>
                    <a:cxn ang="0">
                      <a:pos x="988" y="13"/>
                    </a:cxn>
                    <a:cxn ang="0">
                      <a:pos x="896" y="29"/>
                    </a:cxn>
                    <a:cxn ang="0">
                      <a:pos x="924" y="5"/>
                    </a:cxn>
                    <a:cxn ang="0">
                      <a:pos x="816" y="41"/>
                    </a:cxn>
                    <a:cxn ang="0">
                      <a:pos x="680" y="117"/>
                    </a:cxn>
                    <a:cxn ang="0">
                      <a:pos x="556" y="161"/>
                    </a:cxn>
                    <a:cxn ang="0">
                      <a:pos x="584" y="185"/>
                    </a:cxn>
                    <a:cxn ang="0">
                      <a:pos x="572" y="237"/>
                    </a:cxn>
                    <a:cxn ang="0">
                      <a:pos x="636" y="217"/>
                    </a:cxn>
                    <a:cxn ang="0">
                      <a:pos x="708" y="153"/>
                    </a:cxn>
                    <a:cxn ang="0">
                      <a:pos x="840" y="93"/>
                    </a:cxn>
                    <a:cxn ang="0">
                      <a:pos x="736" y="193"/>
                    </a:cxn>
                    <a:cxn ang="0">
                      <a:pos x="832" y="177"/>
                    </a:cxn>
                    <a:cxn ang="0">
                      <a:pos x="760" y="213"/>
                    </a:cxn>
                    <a:cxn ang="0">
                      <a:pos x="664" y="237"/>
                    </a:cxn>
                    <a:cxn ang="0">
                      <a:pos x="600" y="281"/>
                    </a:cxn>
                    <a:cxn ang="0">
                      <a:pos x="540" y="289"/>
                    </a:cxn>
                    <a:cxn ang="0">
                      <a:pos x="544" y="225"/>
                    </a:cxn>
                    <a:cxn ang="0">
                      <a:pos x="420" y="293"/>
                    </a:cxn>
                    <a:cxn ang="0">
                      <a:pos x="316" y="345"/>
                    </a:cxn>
                    <a:cxn ang="0">
                      <a:pos x="212" y="437"/>
                    </a:cxn>
                    <a:cxn ang="0">
                      <a:pos x="124" y="457"/>
                    </a:cxn>
                    <a:cxn ang="0">
                      <a:pos x="32" y="529"/>
                    </a:cxn>
                    <a:cxn ang="0">
                      <a:pos x="24" y="609"/>
                    </a:cxn>
                    <a:cxn ang="0">
                      <a:pos x="144" y="565"/>
                    </a:cxn>
                    <a:cxn ang="0">
                      <a:pos x="220" y="509"/>
                    </a:cxn>
                    <a:cxn ang="0">
                      <a:pos x="320" y="469"/>
                    </a:cxn>
                    <a:cxn ang="0">
                      <a:pos x="324" y="585"/>
                    </a:cxn>
                    <a:cxn ang="0">
                      <a:pos x="344" y="597"/>
                    </a:cxn>
                    <a:cxn ang="0">
                      <a:pos x="384" y="565"/>
                    </a:cxn>
                    <a:cxn ang="0">
                      <a:pos x="376" y="485"/>
                    </a:cxn>
                    <a:cxn ang="0">
                      <a:pos x="424" y="517"/>
                    </a:cxn>
                    <a:cxn ang="0">
                      <a:pos x="396" y="597"/>
                    </a:cxn>
                    <a:cxn ang="0">
                      <a:pos x="444" y="593"/>
                    </a:cxn>
                    <a:cxn ang="0">
                      <a:pos x="492" y="577"/>
                    </a:cxn>
                    <a:cxn ang="0">
                      <a:pos x="584" y="485"/>
                    </a:cxn>
                    <a:cxn ang="0">
                      <a:pos x="652" y="489"/>
                    </a:cxn>
                    <a:cxn ang="0">
                      <a:pos x="652" y="469"/>
                    </a:cxn>
                    <a:cxn ang="0">
                      <a:pos x="704" y="449"/>
                    </a:cxn>
                    <a:cxn ang="0">
                      <a:pos x="840" y="477"/>
                    </a:cxn>
                    <a:cxn ang="0">
                      <a:pos x="868" y="501"/>
                    </a:cxn>
                    <a:cxn ang="0">
                      <a:pos x="876" y="561"/>
                    </a:cxn>
                    <a:cxn ang="0">
                      <a:pos x="928" y="533"/>
                    </a:cxn>
                    <a:cxn ang="0">
                      <a:pos x="1040" y="513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89" name="Freeform 97"/>
                <p:cNvSpPr>
                  <a:spLocks/>
                </p:cNvSpPr>
                <p:nvPr userDrawn="1"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/>
                  <a:ahLst/>
                  <a:cxnLst>
                    <a:cxn ang="0">
                      <a:pos x="14" y="156"/>
                    </a:cxn>
                    <a:cxn ang="0">
                      <a:pos x="38" y="148"/>
                    </a:cxn>
                    <a:cxn ang="0">
                      <a:pos x="50" y="144"/>
                    </a:cxn>
                    <a:cxn ang="0">
                      <a:pos x="62" y="116"/>
                    </a:cxn>
                    <a:cxn ang="0">
                      <a:pos x="94" y="100"/>
                    </a:cxn>
                    <a:cxn ang="0">
                      <a:pos x="114" y="80"/>
                    </a:cxn>
                    <a:cxn ang="0">
                      <a:pos x="146" y="32"/>
                    </a:cxn>
                    <a:cxn ang="0">
                      <a:pos x="198" y="0"/>
                    </a:cxn>
                    <a:cxn ang="0">
                      <a:pos x="190" y="20"/>
                    </a:cxn>
                    <a:cxn ang="0">
                      <a:pos x="158" y="40"/>
                    </a:cxn>
                    <a:cxn ang="0">
                      <a:pos x="126" y="104"/>
                    </a:cxn>
                    <a:cxn ang="0">
                      <a:pos x="130" y="116"/>
                    </a:cxn>
                    <a:cxn ang="0">
                      <a:pos x="114" y="140"/>
                    </a:cxn>
                    <a:cxn ang="0">
                      <a:pos x="78" y="164"/>
                    </a:cxn>
                    <a:cxn ang="0">
                      <a:pos x="14" y="156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0" name="Freeform 98"/>
                <p:cNvSpPr>
                  <a:spLocks/>
                </p:cNvSpPr>
                <p:nvPr userDrawn="1"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/>
                  <a:ahLst/>
                  <a:cxnLst>
                    <a:cxn ang="0">
                      <a:pos x="12" y="49"/>
                    </a:cxn>
                    <a:cxn ang="0">
                      <a:pos x="48" y="33"/>
                    </a:cxn>
                    <a:cxn ang="0">
                      <a:pos x="96" y="9"/>
                    </a:cxn>
                    <a:cxn ang="0">
                      <a:pos x="108" y="1"/>
                    </a:cxn>
                    <a:cxn ang="0">
                      <a:pos x="116" y="13"/>
                    </a:cxn>
                    <a:cxn ang="0">
                      <a:pos x="76" y="41"/>
                    </a:cxn>
                    <a:cxn ang="0">
                      <a:pos x="44" y="65"/>
                    </a:cxn>
                    <a:cxn ang="0">
                      <a:pos x="28" y="61"/>
                    </a:cxn>
                    <a:cxn ang="0">
                      <a:pos x="16" y="65"/>
                    </a:cxn>
                    <a:cxn ang="0">
                      <a:pos x="12" y="4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1" name="Freeform 99"/>
                <p:cNvSpPr>
                  <a:spLocks/>
                </p:cNvSpPr>
                <p:nvPr userDrawn="1"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/>
                  <a:ahLst/>
                  <a:cxnLst>
                    <a:cxn ang="0">
                      <a:pos x="8" y="59"/>
                    </a:cxn>
                    <a:cxn ang="0">
                      <a:pos x="20" y="31"/>
                    </a:cxn>
                    <a:cxn ang="0">
                      <a:pos x="92" y="23"/>
                    </a:cxn>
                    <a:cxn ang="0">
                      <a:pos x="88" y="51"/>
                    </a:cxn>
                    <a:cxn ang="0">
                      <a:pos x="28" y="71"/>
                    </a:cxn>
                    <a:cxn ang="0">
                      <a:pos x="8" y="59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2" name="Freeform 100"/>
                <p:cNvSpPr>
                  <a:spLocks/>
                </p:cNvSpPr>
                <p:nvPr userDrawn="1"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/>
                  <a:ahLst/>
                  <a:cxnLst>
                    <a:cxn ang="0">
                      <a:pos x="0" y="156"/>
                    </a:cxn>
                    <a:cxn ang="0">
                      <a:pos x="8" y="192"/>
                    </a:cxn>
                    <a:cxn ang="0">
                      <a:pos x="40" y="168"/>
                    </a:cxn>
                    <a:cxn ang="0">
                      <a:pos x="128" y="132"/>
                    </a:cxn>
                    <a:cxn ang="0">
                      <a:pos x="156" y="120"/>
                    </a:cxn>
                    <a:cxn ang="0">
                      <a:pos x="180" y="112"/>
                    </a:cxn>
                    <a:cxn ang="0">
                      <a:pos x="188" y="100"/>
                    </a:cxn>
                    <a:cxn ang="0">
                      <a:pos x="224" y="88"/>
                    </a:cxn>
                    <a:cxn ang="0">
                      <a:pos x="272" y="64"/>
                    </a:cxn>
                    <a:cxn ang="0">
                      <a:pos x="352" y="40"/>
                    </a:cxn>
                    <a:cxn ang="0">
                      <a:pos x="324" y="0"/>
                    </a:cxn>
                    <a:cxn ang="0">
                      <a:pos x="200" y="52"/>
                    </a:cxn>
                    <a:cxn ang="0">
                      <a:pos x="76" y="108"/>
                    </a:cxn>
                    <a:cxn ang="0">
                      <a:pos x="0" y="156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3" name="Freeform 101"/>
                <p:cNvSpPr>
                  <a:spLocks/>
                </p:cNvSpPr>
                <p:nvPr userDrawn="1"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/>
                  <a:ahLst/>
                  <a:cxnLst>
                    <a:cxn ang="0">
                      <a:pos x="8" y="68"/>
                    </a:cxn>
                    <a:cxn ang="0">
                      <a:pos x="56" y="40"/>
                    </a:cxn>
                    <a:cxn ang="0">
                      <a:pos x="76" y="4"/>
                    </a:cxn>
                    <a:cxn ang="0">
                      <a:pos x="100" y="16"/>
                    </a:cxn>
                    <a:cxn ang="0">
                      <a:pos x="136" y="0"/>
                    </a:cxn>
                    <a:cxn ang="0">
                      <a:pos x="164" y="16"/>
                    </a:cxn>
                    <a:cxn ang="0">
                      <a:pos x="184" y="20"/>
                    </a:cxn>
                    <a:cxn ang="0">
                      <a:pos x="180" y="36"/>
                    </a:cxn>
                    <a:cxn ang="0">
                      <a:pos x="164" y="32"/>
                    </a:cxn>
                    <a:cxn ang="0">
                      <a:pos x="128" y="32"/>
                    </a:cxn>
                    <a:cxn ang="0">
                      <a:pos x="100" y="48"/>
                    </a:cxn>
                    <a:cxn ang="0">
                      <a:pos x="124" y="56"/>
                    </a:cxn>
                    <a:cxn ang="0">
                      <a:pos x="92" y="64"/>
                    </a:cxn>
                    <a:cxn ang="0">
                      <a:pos x="60" y="52"/>
                    </a:cxn>
                    <a:cxn ang="0">
                      <a:pos x="52" y="64"/>
                    </a:cxn>
                    <a:cxn ang="0">
                      <a:pos x="28" y="68"/>
                    </a:cxn>
                    <a:cxn ang="0">
                      <a:pos x="8" y="68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4" name="Freeform 102"/>
                <p:cNvSpPr>
                  <a:spLocks/>
                </p:cNvSpPr>
                <p:nvPr userDrawn="1"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78" y="38"/>
                    </a:cxn>
                    <a:cxn ang="0">
                      <a:pos x="114" y="22"/>
                    </a:cxn>
                    <a:cxn ang="0">
                      <a:pos x="166" y="26"/>
                    </a:cxn>
                    <a:cxn ang="0">
                      <a:pos x="138" y="26"/>
                    </a:cxn>
                    <a:cxn ang="0">
                      <a:pos x="86" y="46"/>
                    </a:cxn>
                    <a:cxn ang="0">
                      <a:pos x="2" y="22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5" name="Freeform 103"/>
                <p:cNvSpPr>
                  <a:spLocks/>
                </p:cNvSpPr>
                <p:nvPr userDrawn="1"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/>
                  <a:ahLst/>
                  <a:cxnLst>
                    <a:cxn ang="0">
                      <a:pos x="36" y="108"/>
                    </a:cxn>
                    <a:cxn ang="0">
                      <a:pos x="0" y="88"/>
                    </a:cxn>
                    <a:cxn ang="0">
                      <a:pos x="28" y="64"/>
                    </a:cxn>
                    <a:cxn ang="0">
                      <a:pos x="32" y="52"/>
                    </a:cxn>
                    <a:cxn ang="0">
                      <a:pos x="56" y="44"/>
                    </a:cxn>
                    <a:cxn ang="0">
                      <a:pos x="60" y="32"/>
                    </a:cxn>
                    <a:cxn ang="0">
                      <a:pos x="168" y="4"/>
                    </a:cxn>
                    <a:cxn ang="0">
                      <a:pos x="180" y="8"/>
                    </a:cxn>
                    <a:cxn ang="0">
                      <a:pos x="204" y="0"/>
                    </a:cxn>
                    <a:cxn ang="0">
                      <a:pos x="216" y="20"/>
                    </a:cxn>
                    <a:cxn ang="0">
                      <a:pos x="144" y="36"/>
                    </a:cxn>
                    <a:cxn ang="0">
                      <a:pos x="64" y="56"/>
                    </a:cxn>
                    <a:cxn ang="0">
                      <a:pos x="52" y="84"/>
                    </a:cxn>
                    <a:cxn ang="0">
                      <a:pos x="36" y="108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6" name="Freeform 104"/>
                <p:cNvSpPr>
                  <a:spLocks/>
                </p:cNvSpPr>
                <p:nvPr userDrawn="1"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7" name="Freeform 105"/>
                <p:cNvSpPr>
                  <a:spLocks/>
                </p:cNvSpPr>
                <p:nvPr userDrawn="1"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8" name="Freeform 106"/>
                <p:cNvSpPr>
                  <a:spLocks/>
                </p:cNvSpPr>
                <p:nvPr userDrawn="1"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899" name="Freeform 107"/>
                <p:cNvSpPr>
                  <a:spLocks/>
                </p:cNvSpPr>
                <p:nvPr userDrawn="1"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00" name="Freeform 108"/>
                <p:cNvSpPr>
                  <a:spLocks/>
                </p:cNvSpPr>
                <p:nvPr userDrawn="1"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1901" name="Group 109"/>
              <p:cNvGrpSpPr>
                <a:grpSpLocks/>
              </p:cNvGrpSpPr>
              <p:nvPr userDrawn="1"/>
            </p:nvGrpSpPr>
            <p:grpSpPr bwMode="auto">
              <a:xfrm>
                <a:off x="30" y="565"/>
                <a:ext cx="5689" cy="3126"/>
                <a:chOff x="-306" y="90"/>
                <a:chExt cx="6396" cy="3513"/>
              </a:xfrm>
            </p:grpSpPr>
            <p:sp>
              <p:nvSpPr>
                <p:cNvPr id="161902" name="Freeform 110"/>
                <p:cNvSpPr>
                  <a:spLocks/>
                </p:cNvSpPr>
                <p:nvPr userDrawn="1"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/>
                  <a:ahLst/>
                  <a:cxnLst>
                    <a:cxn ang="0">
                      <a:pos x="288" y="22"/>
                    </a:cxn>
                    <a:cxn ang="0">
                      <a:pos x="332" y="28"/>
                    </a:cxn>
                    <a:cxn ang="0">
                      <a:pos x="320" y="60"/>
                    </a:cxn>
                    <a:cxn ang="0">
                      <a:pos x="366" y="114"/>
                    </a:cxn>
                    <a:cxn ang="0">
                      <a:pos x="390" y="130"/>
                    </a:cxn>
                    <a:cxn ang="0">
                      <a:pos x="404" y="66"/>
                    </a:cxn>
                    <a:cxn ang="0">
                      <a:pos x="418" y="0"/>
                    </a:cxn>
                    <a:cxn ang="0">
                      <a:pos x="450" y="62"/>
                    </a:cxn>
                    <a:cxn ang="0">
                      <a:pos x="470" y="94"/>
                    </a:cxn>
                    <a:cxn ang="0">
                      <a:pos x="502" y="166"/>
                    </a:cxn>
                    <a:cxn ang="0">
                      <a:pos x="534" y="202"/>
                    </a:cxn>
                    <a:cxn ang="0">
                      <a:pos x="550" y="224"/>
                    </a:cxn>
                    <a:cxn ang="0">
                      <a:pos x="582" y="272"/>
                    </a:cxn>
                    <a:cxn ang="0">
                      <a:pos x="576" y="390"/>
                    </a:cxn>
                    <a:cxn ang="0">
                      <a:pos x="546" y="454"/>
                    </a:cxn>
                    <a:cxn ang="0">
                      <a:pos x="536" y="478"/>
                    </a:cxn>
                    <a:cxn ang="0">
                      <a:pos x="508" y="512"/>
                    </a:cxn>
                    <a:cxn ang="0">
                      <a:pos x="482" y="534"/>
                    </a:cxn>
                    <a:cxn ang="0">
                      <a:pos x="450" y="530"/>
                    </a:cxn>
                    <a:cxn ang="0">
                      <a:pos x="402" y="510"/>
                    </a:cxn>
                    <a:cxn ang="0">
                      <a:pos x="390" y="476"/>
                    </a:cxn>
                    <a:cxn ang="0">
                      <a:pos x="360" y="480"/>
                    </a:cxn>
                    <a:cxn ang="0">
                      <a:pos x="362" y="424"/>
                    </a:cxn>
                    <a:cxn ang="0">
                      <a:pos x="360" y="422"/>
                    </a:cxn>
                    <a:cxn ang="0">
                      <a:pos x="338" y="454"/>
                    </a:cxn>
                    <a:cxn ang="0">
                      <a:pos x="322" y="428"/>
                    </a:cxn>
                    <a:cxn ang="0">
                      <a:pos x="268" y="398"/>
                    </a:cxn>
                    <a:cxn ang="0">
                      <a:pos x="186" y="416"/>
                    </a:cxn>
                    <a:cxn ang="0">
                      <a:pos x="162" y="442"/>
                    </a:cxn>
                    <a:cxn ang="0">
                      <a:pos x="128" y="440"/>
                    </a:cxn>
                    <a:cxn ang="0">
                      <a:pos x="82" y="466"/>
                    </a:cxn>
                    <a:cxn ang="0">
                      <a:pos x="52" y="414"/>
                    </a:cxn>
                    <a:cxn ang="0">
                      <a:pos x="8" y="314"/>
                    </a:cxn>
                    <a:cxn ang="0">
                      <a:pos x="0" y="258"/>
                    </a:cxn>
                    <a:cxn ang="0">
                      <a:pos x="40" y="186"/>
                    </a:cxn>
                    <a:cxn ang="0">
                      <a:pos x="116" y="140"/>
                    </a:cxn>
                    <a:cxn ang="0">
                      <a:pos x="140" y="124"/>
                    </a:cxn>
                    <a:cxn ang="0">
                      <a:pos x="146" y="114"/>
                    </a:cxn>
                    <a:cxn ang="0">
                      <a:pos x="168" y="68"/>
                    </a:cxn>
                    <a:cxn ang="0">
                      <a:pos x="208" y="84"/>
                    </a:cxn>
                    <a:cxn ang="0">
                      <a:pos x="234" y="70"/>
                    </a:cxn>
                    <a:cxn ang="0">
                      <a:pos x="236" y="38"/>
                    </a:cxn>
                    <a:cxn ang="0">
                      <a:pos x="264" y="24"/>
                    </a:cxn>
                    <a:cxn ang="0">
                      <a:pos x="270" y="12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03" name="Freeform 111"/>
                <p:cNvSpPr>
                  <a:spLocks/>
                </p:cNvSpPr>
                <p:nvPr userDrawn="1"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/>
                  <a:ahLst/>
                  <a:cxnLst>
                    <a:cxn ang="0">
                      <a:pos x="4" y="24"/>
                    </a:cxn>
                    <a:cxn ang="0">
                      <a:pos x="32" y="28"/>
                    </a:cxn>
                    <a:cxn ang="0">
                      <a:pos x="52" y="0"/>
                    </a:cxn>
                    <a:cxn ang="0">
                      <a:pos x="56" y="18"/>
                    </a:cxn>
                    <a:cxn ang="0">
                      <a:pos x="26" y="78"/>
                    </a:cxn>
                    <a:cxn ang="0">
                      <a:pos x="16" y="54"/>
                    </a:cxn>
                    <a:cxn ang="0">
                      <a:pos x="0" y="30"/>
                    </a:cxn>
                    <a:cxn ang="0">
                      <a:pos x="4" y="24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04" name="Freeform 112"/>
                <p:cNvSpPr>
                  <a:spLocks/>
                </p:cNvSpPr>
                <p:nvPr userDrawn="1"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95" y="12"/>
                    </a:cxn>
                    <a:cxn ang="0">
                      <a:pos x="113" y="18"/>
                    </a:cxn>
                    <a:cxn ang="0">
                      <a:pos x="83" y="64"/>
                    </a:cxn>
                    <a:cxn ang="0">
                      <a:pos x="79" y="76"/>
                    </a:cxn>
                    <a:cxn ang="0">
                      <a:pos x="67" y="84"/>
                    </a:cxn>
                    <a:cxn ang="0">
                      <a:pos x="53" y="120"/>
                    </a:cxn>
                    <a:cxn ang="0">
                      <a:pos x="49" y="132"/>
                    </a:cxn>
                    <a:cxn ang="0">
                      <a:pos x="31" y="138"/>
                    </a:cxn>
                    <a:cxn ang="0">
                      <a:pos x="17" y="152"/>
                    </a:cxn>
                    <a:cxn ang="0">
                      <a:pos x="21" y="138"/>
                    </a:cxn>
                    <a:cxn ang="0">
                      <a:pos x="7" y="126"/>
                    </a:cxn>
                    <a:cxn ang="0">
                      <a:pos x="41" y="68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05" name="Freeform 113"/>
                <p:cNvSpPr>
                  <a:spLocks/>
                </p:cNvSpPr>
                <p:nvPr userDrawn="1"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/>
                  <a:ahLst/>
                  <a:cxnLst>
                    <a:cxn ang="0">
                      <a:pos x="62" y="97"/>
                    </a:cxn>
                    <a:cxn ang="0">
                      <a:pos x="60" y="117"/>
                    </a:cxn>
                    <a:cxn ang="0">
                      <a:pos x="48" y="125"/>
                    </a:cxn>
                    <a:cxn ang="0">
                      <a:pos x="34" y="135"/>
                    </a:cxn>
                    <a:cxn ang="0">
                      <a:pos x="36" y="111"/>
                    </a:cxn>
                    <a:cxn ang="0">
                      <a:pos x="24" y="103"/>
                    </a:cxn>
                    <a:cxn ang="0">
                      <a:pos x="24" y="85"/>
                    </a:cxn>
                    <a:cxn ang="0">
                      <a:pos x="32" y="73"/>
                    </a:cxn>
                    <a:cxn ang="0">
                      <a:pos x="12" y="27"/>
                    </a:cxn>
                    <a:cxn ang="0">
                      <a:pos x="0" y="3"/>
                    </a:cxn>
                    <a:cxn ang="0">
                      <a:pos x="18" y="9"/>
                    </a:cxn>
                    <a:cxn ang="0">
                      <a:pos x="30" y="33"/>
                    </a:cxn>
                    <a:cxn ang="0">
                      <a:pos x="50" y="57"/>
                    </a:cxn>
                    <a:cxn ang="0">
                      <a:pos x="56" y="73"/>
                    </a:cxn>
                    <a:cxn ang="0">
                      <a:pos x="76" y="61"/>
                    </a:cxn>
                    <a:cxn ang="0">
                      <a:pos x="66" y="87"/>
                    </a:cxn>
                    <a:cxn ang="0">
                      <a:pos x="68" y="93"/>
                    </a:cxn>
                    <a:cxn ang="0">
                      <a:pos x="62" y="97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06" name="Freeform 114"/>
                <p:cNvSpPr>
                  <a:spLocks/>
                </p:cNvSpPr>
                <p:nvPr userDrawn="1"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1" y="3"/>
                    </a:cxn>
                    <a:cxn ang="0">
                      <a:pos x="7" y="1"/>
                    </a:cxn>
                    <a:cxn ang="0">
                      <a:pos x="17" y="13"/>
                    </a:cxn>
                    <a:cxn ang="0">
                      <a:pos x="23" y="33"/>
                    </a:cxn>
                    <a:cxn ang="0">
                      <a:pos x="41" y="41"/>
                    </a:cxn>
                    <a:cxn ang="0">
                      <a:pos x="31" y="51"/>
                    </a:cxn>
                    <a:cxn ang="0">
                      <a:pos x="19" y="41"/>
                    </a:cxn>
                    <a:cxn ang="0">
                      <a:pos x="11" y="29"/>
                    </a:cxn>
                    <a:cxn ang="0">
                      <a:pos x="7" y="15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07" name="Freeform 115"/>
                <p:cNvSpPr>
                  <a:spLocks/>
                </p:cNvSpPr>
                <p:nvPr userDrawn="1"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08" name="Freeform 116"/>
                <p:cNvSpPr>
                  <a:spLocks/>
                </p:cNvSpPr>
                <p:nvPr userDrawn="1"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" y="16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09" name="Freeform 117"/>
                <p:cNvSpPr>
                  <a:spLocks/>
                </p:cNvSpPr>
                <p:nvPr userDrawn="1"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5" y="12"/>
                    </a:cxn>
                    <a:cxn ang="0">
                      <a:pos x="9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0" name="Freeform 118"/>
                <p:cNvSpPr>
                  <a:spLocks/>
                </p:cNvSpPr>
                <p:nvPr userDrawn="1"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/>
                  <a:ahLst/>
                  <a:cxnLst>
                    <a:cxn ang="0">
                      <a:pos x="3" y="6"/>
                    </a:cxn>
                    <a:cxn ang="0">
                      <a:pos x="11" y="14"/>
                    </a:cxn>
                    <a:cxn ang="0">
                      <a:pos x="1" y="12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1" name="Freeform 119"/>
                <p:cNvSpPr>
                  <a:spLocks/>
                </p:cNvSpPr>
                <p:nvPr userDrawn="1"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9" y="2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2" name="Freeform 120"/>
                <p:cNvSpPr>
                  <a:spLocks/>
                </p:cNvSpPr>
                <p:nvPr userDrawn="1"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22" y="10"/>
                    </a:cxn>
                    <a:cxn ang="0">
                      <a:pos x="2" y="20"/>
                    </a:cxn>
                    <a:cxn ang="0">
                      <a:pos x="2" y="6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3" name="Freeform 121"/>
                <p:cNvSpPr>
                  <a:spLocks/>
                </p:cNvSpPr>
                <p:nvPr userDrawn="1"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10" y="0"/>
                    </a:cxn>
                    <a:cxn ang="0">
                      <a:pos x="12" y="18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4" name="Freeform 122"/>
                <p:cNvSpPr>
                  <a:spLocks/>
                </p:cNvSpPr>
                <p:nvPr userDrawn="1"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5" name="Freeform 123"/>
                <p:cNvSpPr>
                  <a:spLocks/>
                </p:cNvSpPr>
                <p:nvPr userDrawn="1"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6" name="Freeform 124"/>
                <p:cNvSpPr>
                  <a:spLocks/>
                </p:cNvSpPr>
                <p:nvPr userDrawn="1"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7" name="Freeform 125"/>
                <p:cNvSpPr>
                  <a:spLocks/>
                </p:cNvSpPr>
                <p:nvPr userDrawn="1"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8" name="Freeform 126"/>
                <p:cNvSpPr>
                  <a:spLocks/>
                </p:cNvSpPr>
                <p:nvPr userDrawn="1"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19" name="Freeform 127"/>
                <p:cNvSpPr>
                  <a:spLocks/>
                </p:cNvSpPr>
                <p:nvPr userDrawn="1"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0" name="Freeform 128"/>
                <p:cNvSpPr>
                  <a:spLocks/>
                </p:cNvSpPr>
                <p:nvPr userDrawn="1"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1" name="Freeform 129"/>
                <p:cNvSpPr>
                  <a:spLocks/>
                </p:cNvSpPr>
                <p:nvPr userDrawn="1"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2" name="Freeform 130"/>
                <p:cNvSpPr>
                  <a:spLocks/>
                </p:cNvSpPr>
                <p:nvPr userDrawn="1"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3" name="Freeform 131"/>
                <p:cNvSpPr>
                  <a:spLocks/>
                </p:cNvSpPr>
                <p:nvPr userDrawn="1"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4" name="Freeform 132"/>
                <p:cNvSpPr>
                  <a:spLocks/>
                </p:cNvSpPr>
                <p:nvPr userDrawn="1"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5" name="Freeform 133"/>
                <p:cNvSpPr>
                  <a:spLocks/>
                </p:cNvSpPr>
                <p:nvPr userDrawn="1"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6" name="Freeform 134"/>
                <p:cNvSpPr>
                  <a:spLocks/>
                </p:cNvSpPr>
                <p:nvPr userDrawn="1"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7" name="Freeform 135"/>
                <p:cNvSpPr>
                  <a:spLocks/>
                </p:cNvSpPr>
                <p:nvPr userDrawn="1"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8" name="Freeform 136"/>
                <p:cNvSpPr>
                  <a:spLocks/>
                </p:cNvSpPr>
                <p:nvPr userDrawn="1"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29" name="Freeform 137"/>
                <p:cNvSpPr>
                  <a:spLocks/>
                </p:cNvSpPr>
                <p:nvPr userDrawn="1"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0" name="Freeform 138"/>
                <p:cNvSpPr>
                  <a:spLocks/>
                </p:cNvSpPr>
                <p:nvPr userDrawn="1"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1" name="Freeform 139"/>
                <p:cNvSpPr>
                  <a:spLocks/>
                </p:cNvSpPr>
                <p:nvPr userDrawn="1"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2" name="Freeform 140"/>
                <p:cNvSpPr>
                  <a:spLocks/>
                </p:cNvSpPr>
                <p:nvPr userDrawn="1"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3" name="Freeform 141"/>
                <p:cNvSpPr>
                  <a:spLocks/>
                </p:cNvSpPr>
                <p:nvPr userDrawn="1"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4" name="Freeform 142"/>
                <p:cNvSpPr>
                  <a:spLocks/>
                </p:cNvSpPr>
                <p:nvPr userDrawn="1"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5" name="Freeform 143"/>
                <p:cNvSpPr>
                  <a:spLocks/>
                </p:cNvSpPr>
                <p:nvPr userDrawn="1"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6" name="Freeform 144"/>
                <p:cNvSpPr>
                  <a:spLocks/>
                </p:cNvSpPr>
                <p:nvPr userDrawn="1"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7" name="Freeform 145"/>
                <p:cNvSpPr>
                  <a:spLocks/>
                </p:cNvSpPr>
                <p:nvPr userDrawn="1"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/>
                  <a:ahLst/>
                  <a:cxnLst>
                    <a:cxn ang="0">
                      <a:pos x="396" y="66"/>
                    </a:cxn>
                    <a:cxn ang="0">
                      <a:pos x="447" y="0"/>
                    </a:cxn>
                    <a:cxn ang="0">
                      <a:pos x="462" y="18"/>
                    </a:cxn>
                    <a:cxn ang="0">
                      <a:pos x="489" y="15"/>
                    </a:cxn>
                    <a:cxn ang="0">
                      <a:pos x="534" y="27"/>
                    </a:cxn>
                    <a:cxn ang="0">
                      <a:pos x="573" y="33"/>
                    </a:cxn>
                    <a:cxn ang="0">
                      <a:pos x="615" y="27"/>
                    </a:cxn>
                    <a:cxn ang="0">
                      <a:pos x="669" y="111"/>
                    </a:cxn>
                    <a:cxn ang="0">
                      <a:pos x="708" y="129"/>
                    </a:cxn>
                    <a:cxn ang="0">
                      <a:pos x="756" y="135"/>
                    </a:cxn>
                    <a:cxn ang="0">
                      <a:pos x="783" y="171"/>
                    </a:cxn>
                    <a:cxn ang="0">
                      <a:pos x="804" y="228"/>
                    </a:cxn>
                    <a:cxn ang="0">
                      <a:pos x="786" y="270"/>
                    </a:cxn>
                    <a:cxn ang="0">
                      <a:pos x="834" y="294"/>
                    </a:cxn>
                    <a:cxn ang="0">
                      <a:pos x="891" y="318"/>
                    </a:cxn>
                    <a:cxn ang="0">
                      <a:pos x="894" y="333"/>
                    </a:cxn>
                    <a:cxn ang="0">
                      <a:pos x="921" y="324"/>
                    </a:cxn>
                    <a:cxn ang="0">
                      <a:pos x="990" y="378"/>
                    </a:cxn>
                    <a:cxn ang="0">
                      <a:pos x="1026" y="408"/>
                    </a:cxn>
                    <a:cxn ang="0">
                      <a:pos x="972" y="525"/>
                    </a:cxn>
                    <a:cxn ang="0">
                      <a:pos x="930" y="567"/>
                    </a:cxn>
                    <a:cxn ang="0">
                      <a:pos x="903" y="645"/>
                    </a:cxn>
                    <a:cxn ang="0">
                      <a:pos x="843" y="741"/>
                    </a:cxn>
                    <a:cxn ang="0">
                      <a:pos x="771" y="792"/>
                    </a:cxn>
                    <a:cxn ang="0">
                      <a:pos x="717" y="810"/>
                    </a:cxn>
                    <a:cxn ang="0">
                      <a:pos x="696" y="837"/>
                    </a:cxn>
                    <a:cxn ang="0">
                      <a:pos x="642" y="906"/>
                    </a:cxn>
                    <a:cxn ang="0">
                      <a:pos x="549" y="987"/>
                    </a:cxn>
                    <a:cxn ang="0">
                      <a:pos x="480" y="1023"/>
                    </a:cxn>
                    <a:cxn ang="0">
                      <a:pos x="459" y="1044"/>
                    </a:cxn>
                    <a:cxn ang="0">
                      <a:pos x="402" y="1098"/>
                    </a:cxn>
                    <a:cxn ang="0">
                      <a:pos x="333" y="1125"/>
                    </a:cxn>
                    <a:cxn ang="0">
                      <a:pos x="291" y="1125"/>
                    </a:cxn>
                    <a:cxn ang="0">
                      <a:pos x="282" y="1176"/>
                    </a:cxn>
                    <a:cxn ang="0">
                      <a:pos x="228" y="1218"/>
                    </a:cxn>
                    <a:cxn ang="0">
                      <a:pos x="174" y="1248"/>
                    </a:cxn>
                    <a:cxn ang="0">
                      <a:pos x="156" y="1284"/>
                    </a:cxn>
                    <a:cxn ang="0">
                      <a:pos x="117" y="1314"/>
                    </a:cxn>
                    <a:cxn ang="0">
                      <a:pos x="63" y="1347"/>
                    </a:cxn>
                    <a:cxn ang="0">
                      <a:pos x="54" y="1380"/>
                    </a:cxn>
                    <a:cxn ang="0">
                      <a:pos x="39" y="1410"/>
                    </a:cxn>
                    <a:cxn ang="0">
                      <a:pos x="18" y="1371"/>
                    </a:cxn>
                    <a:cxn ang="0">
                      <a:pos x="21" y="1332"/>
                    </a:cxn>
                    <a:cxn ang="0">
                      <a:pos x="105" y="1215"/>
                    </a:cxn>
                    <a:cxn ang="0">
                      <a:pos x="201" y="1095"/>
                    </a:cxn>
                    <a:cxn ang="0">
                      <a:pos x="234" y="1047"/>
                    </a:cxn>
                    <a:cxn ang="0">
                      <a:pos x="315" y="924"/>
                    </a:cxn>
                    <a:cxn ang="0">
                      <a:pos x="339" y="882"/>
                    </a:cxn>
                    <a:cxn ang="0">
                      <a:pos x="381" y="822"/>
                    </a:cxn>
                    <a:cxn ang="0">
                      <a:pos x="408" y="759"/>
                    </a:cxn>
                    <a:cxn ang="0">
                      <a:pos x="414" y="627"/>
                    </a:cxn>
                    <a:cxn ang="0">
                      <a:pos x="378" y="570"/>
                    </a:cxn>
                    <a:cxn ang="0">
                      <a:pos x="369" y="501"/>
                    </a:cxn>
                    <a:cxn ang="0">
                      <a:pos x="357" y="465"/>
                    </a:cxn>
                    <a:cxn ang="0">
                      <a:pos x="330" y="408"/>
                    </a:cxn>
                    <a:cxn ang="0">
                      <a:pos x="342" y="342"/>
                    </a:cxn>
                    <a:cxn ang="0">
                      <a:pos x="327" y="303"/>
                    </a:cxn>
                    <a:cxn ang="0">
                      <a:pos x="390" y="183"/>
                    </a:cxn>
                    <a:cxn ang="0">
                      <a:pos x="360" y="81"/>
                    </a:cxn>
                    <a:cxn ang="0">
                      <a:pos x="363" y="6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8" name="Freeform 146"/>
                <p:cNvSpPr>
                  <a:spLocks/>
                </p:cNvSpPr>
                <p:nvPr userDrawn="1"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0"/>
                    </a:cxn>
                    <a:cxn ang="0">
                      <a:pos x="42" y="18"/>
                    </a:cxn>
                    <a:cxn ang="0">
                      <a:pos x="24" y="39"/>
                    </a:cxn>
                    <a:cxn ang="0">
                      <a:pos x="15" y="36"/>
                    </a:cxn>
                    <a:cxn ang="0">
                      <a:pos x="12" y="27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39" name="Freeform 147"/>
                <p:cNvSpPr>
                  <a:spLocks/>
                </p:cNvSpPr>
                <p:nvPr userDrawn="1"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0" name="Freeform 148"/>
                <p:cNvSpPr>
                  <a:spLocks/>
                </p:cNvSpPr>
                <p:nvPr userDrawn="1"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1" name="Freeform 149"/>
                <p:cNvSpPr>
                  <a:spLocks/>
                </p:cNvSpPr>
                <p:nvPr userDrawn="1"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2" name="Freeform 150"/>
                <p:cNvSpPr>
                  <a:spLocks/>
                </p:cNvSpPr>
                <p:nvPr userDrawn="1"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3" name="Freeform 151"/>
                <p:cNvSpPr>
                  <a:spLocks/>
                </p:cNvSpPr>
                <p:nvPr userDrawn="1"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4" name="Freeform 152"/>
                <p:cNvSpPr>
                  <a:spLocks/>
                </p:cNvSpPr>
                <p:nvPr userDrawn="1"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5" name="Freeform 153"/>
                <p:cNvSpPr>
                  <a:spLocks/>
                </p:cNvSpPr>
                <p:nvPr userDrawn="1"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6" name="Freeform 154"/>
                <p:cNvSpPr>
                  <a:spLocks/>
                </p:cNvSpPr>
                <p:nvPr userDrawn="1"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7" name="Freeform 155"/>
                <p:cNvSpPr>
                  <a:spLocks/>
                </p:cNvSpPr>
                <p:nvPr userDrawn="1"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/>
                  <a:ahLst/>
                  <a:cxnLst>
                    <a:cxn ang="0">
                      <a:pos x="164" y="0"/>
                    </a:cxn>
                    <a:cxn ang="0">
                      <a:pos x="340" y="68"/>
                    </a:cxn>
                    <a:cxn ang="0">
                      <a:pos x="484" y="132"/>
                    </a:cxn>
                    <a:cxn ang="0">
                      <a:pos x="612" y="200"/>
                    </a:cxn>
                    <a:cxn ang="0">
                      <a:pos x="588" y="208"/>
                    </a:cxn>
                    <a:cxn ang="0">
                      <a:pos x="592" y="248"/>
                    </a:cxn>
                    <a:cxn ang="0">
                      <a:pos x="596" y="268"/>
                    </a:cxn>
                    <a:cxn ang="0">
                      <a:pos x="608" y="304"/>
                    </a:cxn>
                    <a:cxn ang="0">
                      <a:pos x="624" y="328"/>
                    </a:cxn>
                    <a:cxn ang="0">
                      <a:pos x="684" y="356"/>
                    </a:cxn>
                    <a:cxn ang="0">
                      <a:pos x="676" y="376"/>
                    </a:cxn>
                    <a:cxn ang="0">
                      <a:pos x="572" y="340"/>
                    </a:cxn>
                    <a:cxn ang="0">
                      <a:pos x="540" y="332"/>
                    </a:cxn>
                    <a:cxn ang="0">
                      <a:pos x="520" y="304"/>
                    </a:cxn>
                    <a:cxn ang="0">
                      <a:pos x="516" y="316"/>
                    </a:cxn>
                    <a:cxn ang="0">
                      <a:pos x="480" y="296"/>
                    </a:cxn>
                    <a:cxn ang="0">
                      <a:pos x="424" y="264"/>
                    </a:cxn>
                    <a:cxn ang="0">
                      <a:pos x="400" y="236"/>
                    </a:cxn>
                    <a:cxn ang="0">
                      <a:pos x="368" y="224"/>
                    </a:cxn>
                    <a:cxn ang="0">
                      <a:pos x="308" y="192"/>
                    </a:cxn>
                    <a:cxn ang="0">
                      <a:pos x="264" y="168"/>
                    </a:cxn>
                    <a:cxn ang="0">
                      <a:pos x="180" y="136"/>
                    </a:cxn>
                    <a:cxn ang="0">
                      <a:pos x="116" y="132"/>
                    </a:cxn>
                    <a:cxn ang="0">
                      <a:pos x="72" y="132"/>
                    </a:cxn>
                    <a:cxn ang="0">
                      <a:pos x="68" y="120"/>
                    </a:cxn>
                    <a:cxn ang="0">
                      <a:pos x="56" y="112"/>
                    </a:cxn>
                    <a:cxn ang="0">
                      <a:pos x="20" y="100"/>
                    </a:cxn>
                    <a:cxn ang="0">
                      <a:pos x="0" y="60"/>
                    </a:cxn>
                    <a:cxn ang="0">
                      <a:pos x="48" y="40"/>
                    </a:cxn>
                    <a:cxn ang="0">
                      <a:pos x="56" y="52"/>
                    </a:cxn>
                    <a:cxn ang="0">
                      <a:pos x="80" y="44"/>
                    </a:cxn>
                    <a:cxn ang="0">
                      <a:pos x="96" y="48"/>
                    </a:cxn>
                    <a:cxn ang="0">
                      <a:pos x="108" y="52"/>
                    </a:cxn>
                    <a:cxn ang="0">
                      <a:pos x="96" y="20"/>
                    </a:cxn>
                    <a:cxn ang="0">
                      <a:pos x="164" y="0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8" name="Freeform 156"/>
                <p:cNvSpPr>
                  <a:spLocks/>
                </p:cNvSpPr>
                <p:nvPr userDrawn="1"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/>
                  <a:ahLst/>
                  <a:cxnLst>
                    <a:cxn ang="0">
                      <a:pos x="16" y="26"/>
                    </a:cxn>
                    <a:cxn ang="0">
                      <a:pos x="40" y="22"/>
                    </a:cxn>
                    <a:cxn ang="0">
                      <a:pos x="64" y="10"/>
                    </a:cxn>
                    <a:cxn ang="0">
                      <a:pos x="88" y="2"/>
                    </a:cxn>
                    <a:cxn ang="0">
                      <a:pos x="152" y="6"/>
                    </a:cxn>
                    <a:cxn ang="0">
                      <a:pos x="176" y="14"/>
                    </a:cxn>
                    <a:cxn ang="0">
                      <a:pos x="184" y="70"/>
                    </a:cxn>
                    <a:cxn ang="0">
                      <a:pos x="208" y="102"/>
                    </a:cxn>
                    <a:cxn ang="0">
                      <a:pos x="196" y="106"/>
                    </a:cxn>
                    <a:cxn ang="0">
                      <a:pos x="184" y="102"/>
                    </a:cxn>
                    <a:cxn ang="0">
                      <a:pos x="180" y="114"/>
                    </a:cxn>
                    <a:cxn ang="0">
                      <a:pos x="164" y="118"/>
                    </a:cxn>
                    <a:cxn ang="0">
                      <a:pos x="144" y="90"/>
                    </a:cxn>
                    <a:cxn ang="0">
                      <a:pos x="112" y="70"/>
                    </a:cxn>
                    <a:cxn ang="0">
                      <a:pos x="72" y="62"/>
                    </a:cxn>
                    <a:cxn ang="0">
                      <a:pos x="24" y="50"/>
                    </a:cxn>
                    <a:cxn ang="0">
                      <a:pos x="0" y="42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49" name="Freeform 157"/>
                <p:cNvSpPr>
                  <a:spLocks/>
                </p:cNvSpPr>
                <p:nvPr userDrawn="1"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/>
                  <a:ahLst/>
                  <a:cxnLst>
                    <a:cxn ang="0">
                      <a:pos x="12" y="8"/>
                    </a:cxn>
                    <a:cxn ang="0">
                      <a:pos x="52" y="12"/>
                    </a:cxn>
                    <a:cxn ang="0">
                      <a:pos x="76" y="28"/>
                    </a:cxn>
                    <a:cxn ang="0">
                      <a:pos x="68" y="48"/>
                    </a:cxn>
                    <a:cxn ang="0">
                      <a:pos x="60" y="72"/>
                    </a:cxn>
                    <a:cxn ang="0">
                      <a:pos x="40" y="68"/>
                    </a:cxn>
                    <a:cxn ang="0">
                      <a:pos x="16" y="52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0" name="Freeform 158"/>
                <p:cNvSpPr>
                  <a:spLocks/>
                </p:cNvSpPr>
                <p:nvPr userDrawn="1"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/>
                  <a:ahLst/>
                  <a:cxnLst>
                    <a:cxn ang="0">
                      <a:pos x="7" y="33"/>
                    </a:cxn>
                    <a:cxn ang="0">
                      <a:pos x="39" y="21"/>
                    </a:cxn>
                    <a:cxn ang="0">
                      <a:pos x="19" y="49"/>
                    </a:cxn>
                    <a:cxn ang="0">
                      <a:pos x="7" y="45"/>
                    </a:cxn>
                    <a:cxn ang="0">
                      <a:pos x="7" y="33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1" name="Freeform 159"/>
                <p:cNvSpPr>
                  <a:spLocks/>
                </p:cNvSpPr>
                <p:nvPr userDrawn="1"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32" y="6"/>
                    </a:cxn>
                    <a:cxn ang="0">
                      <a:pos x="92" y="26"/>
                    </a:cxn>
                    <a:cxn ang="0">
                      <a:pos x="60" y="34"/>
                    </a:cxn>
                    <a:cxn ang="0">
                      <a:pos x="56" y="46"/>
                    </a:cxn>
                    <a:cxn ang="0">
                      <a:pos x="44" y="50"/>
                    </a:cxn>
                    <a:cxn ang="0">
                      <a:pos x="28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2" name="Freeform 160"/>
                <p:cNvSpPr>
                  <a:spLocks/>
                </p:cNvSpPr>
                <p:nvPr userDrawn="1"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3" name="Freeform 161"/>
                <p:cNvSpPr>
                  <a:spLocks/>
                </p:cNvSpPr>
                <p:nvPr userDrawn="1"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/>
                  <a:ahLst/>
                  <a:cxnLst>
                    <a:cxn ang="0">
                      <a:pos x="20" y="30"/>
                    </a:cxn>
                    <a:cxn ang="0">
                      <a:pos x="48" y="22"/>
                    </a:cxn>
                    <a:cxn ang="0">
                      <a:pos x="96" y="42"/>
                    </a:cxn>
                    <a:cxn ang="0">
                      <a:pos x="44" y="58"/>
                    </a:cxn>
                    <a:cxn ang="0">
                      <a:pos x="40" y="46"/>
                    </a:cxn>
                    <a:cxn ang="0">
                      <a:pos x="20" y="30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4" name="Freeform 162"/>
                <p:cNvSpPr>
                  <a:spLocks/>
                </p:cNvSpPr>
                <p:nvPr userDrawn="1"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/>
                  <a:ahLst/>
                  <a:cxnLst>
                    <a:cxn ang="0">
                      <a:pos x="10" y="5"/>
                    </a:cxn>
                    <a:cxn ang="0">
                      <a:pos x="22" y="1"/>
                    </a:cxn>
                    <a:cxn ang="0">
                      <a:pos x="46" y="17"/>
                    </a:cxn>
                    <a:cxn ang="0">
                      <a:pos x="46" y="45"/>
                    </a:cxn>
                    <a:cxn ang="0">
                      <a:pos x="6" y="33"/>
                    </a:cxn>
                    <a:cxn ang="0">
                      <a:pos x="10" y="5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5" name="Freeform 163"/>
                <p:cNvSpPr>
                  <a:spLocks/>
                </p:cNvSpPr>
                <p:nvPr userDrawn="1"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/>
                  <a:ahLst/>
                  <a:cxnLst>
                    <a:cxn ang="0">
                      <a:pos x="4" y="2"/>
                    </a:cxn>
                    <a:cxn ang="0">
                      <a:pos x="64" y="30"/>
                    </a:cxn>
                    <a:cxn ang="0">
                      <a:pos x="24" y="34"/>
                    </a:cxn>
                    <a:cxn ang="0">
                      <a:pos x="0" y="14"/>
                    </a:cxn>
                    <a:cxn ang="0">
                      <a:pos x="8" y="2"/>
                    </a:cxn>
                    <a:cxn ang="0">
                      <a:pos x="20" y="6"/>
                    </a:cxn>
                    <a:cxn ang="0">
                      <a:pos x="4" y="2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6" name="Freeform 164"/>
                <p:cNvSpPr>
                  <a:spLocks/>
                </p:cNvSpPr>
                <p:nvPr userDrawn="1"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/>
                  <a:ahLst/>
                  <a:cxnLst>
                    <a:cxn ang="0">
                      <a:pos x="21" y="6"/>
                    </a:cxn>
                    <a:cxn ang="0">
                      <a:pos x="53" y="14"/>
                    </a:cxn>
                    <a:cxn ang="0">
                      <a:pos x="77" y="22"/>
                    </a:cxn>
                    <a:cxn ang="0">
                      <a:pos x="41" y="38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7" name="Freeform 165"/>
                <p:cNvSpPr>
                  <a:spLocks/>
                </p:cNvSpPr>
                <p:nvPr userDrawn="1"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/>
                  <a:ahLst/>
                  <a:cxnLst>
                    <a:cxn ang="0">
                      <a:pos x="32" y="16"/>
                    </a:cxn>
                    <a:cxn ang="0">
                      <a:pos x="56" y="16"/>
                    </a:cxn>
                    <a:cxn ang="0">
                      <a:pos x="100" y="0"/>
                    </a:cxn>
                    <a:cxn ang="0">
                      <a:pos x="124" y="4"/>
                    </a:cxn>
                    <a:cxn ang="0">
                      <a:pos x="112" y="32"/>
                    </a:cxn>
                    <a:cxn ang="0">
                      <a:pos x="96" y="28"/>
                    </a:cxn>
                    <a:cxn ang="0">
                      <a:pos x="72" y="36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8" name="Freeform 166"/>
                <p:cNvSpPr>
                  <a:spLocks/>
                </p:cNvSpPr>
                <p:nvPr userDrawn="1"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/>
                  <a:ahLst/>
                  <a:cxnLst>
                    <a:cxn ang="0">
                      <a:pos x="47" y="64"/>
                    </a:cxn>
                    <a:cxn ang="0">
                      <a:pos x="7" y="32"/>
                    </a:cxn>
                    <a:cxn ang="0">
                      <a:pos x="27" y="20"/>
                    </a:cxn>
                    <a:cxn ang="0">
                      <a:pos x="67" y="32"/>
                    </a:cxn>
                    <a:cxn ang="0">
                      <a:pos x="135" y="40"/>
                    </a:cxn>
                    <a:cxn ang="0">
                      <a:pos x="159" y="48"/>
                    </a:cxn>
                    <a:cxn ang="0">
                      <a:pos x="207" y="56"/>
                    </a:cxn>
                    <a:cxn ang="0">
                      <a:pos x="303" y="92"/>
                    </a:cxn>
                    <a:cxn ang="0">
                      <a:pos x="327" y="84"/>
                    </a:cxn>
                    <a:cxn ang="0">
                      <a:pos x="359" y="92"/>
                    </a:cxn>
                    <a:cxn ang="0">
                      <a:pos x="347" y="124"/>
                    </a:cxn>
                    <a:cxn ang="0">
                      <a:pos x="311" y="108"/>
                    </a:cxn>
                    <a:cxn ang="0">
                      <a:pos x="291" y="112"/>
                    </a:cxn>
                    <a:cxn ang="0">
                      <a:pos x="303" y="116"/>
                    </a:cxn>
                    <a:cxn ang="0">
                      <a:pos x="355" y="140"/>
                    </a:cxn>
                    <a:cxn ang="0">
                      <a:pos x="403" y="164"/>
                    </a:cxn>
                    <a:cxn ang="0">
                      <a:pos x="359" y="188"/>
                    </a:cxn>
                    <a:cxn ang="0">
                      <a:pos x="311" y="160"/>
                    </a:cxn>
                    <a:cxn ang="0">
                      <a:pos x="255" y="172"/>
                    </a:cxn>
                    <a:cxn ang="0">
                      <a:pos x="259" y="148"/>
                    </a:cxn>
                    <a:cxn ang="0">
                      <a:pos x="271" y="140"/>
                    </a:cxn>
                    <a:cxn ang="0">
                      <a:pos x="235" y="132"/>
                    </a:cxn>
                    <a:cxn ang="0">
                      <a:pos x="247" y="124"/>
                    </a:cxn>
                    <a:cxn ang="0">
                      <a:pos x="259" y="120"/>
                    </a:cxn>
                    <a:cxn ang="0">
                      <a:pos x="231" y="104"/>
                    </a:cxn>
                    <a:cxn ang="0">
                      <a:pos x="131" y="64"/>
                    </a:cxn>
                    <a:cxn ang="0">
                      <a:pos x="119" y="68"/>
                    </a:cxn>
                    <a:cxn ang="0">
                      <a:pos x="107" y="64"/>
                    </a:cxn>
                    <a:cxn ang="0">
                      <a:pos x="67" y="76"/>
                    </a:cxn>
                    <a:cxn ang="0">
                      <a:pos x="47" y="64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59" name="Freeform 167"/>
                <p:cNvSpPr>
                  <a:spLocks/>
                </p:cNvSpPr>
                <p:nvPr userDrawn="1"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4" y="19"/>
                    </a:cxn>
                    <a:cxn ang="0">
                      <a:pos x="42" y="31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0" name="Freeform 168"/>
                <p:cNvSpPr>
                  <a:spLocks/>
                </p:cNvSpPr>
                <p:nvPr userDrawn="1"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/>
                  <a:ahLst/>
                  <a:cxnLst>
                    <a:cxn ang="0">
                      <a:pos x="16" y="12"/>
                    </a:cxn>
                    <a:cxn ang="0">
                      <a:pos x="56" y="16"/>
                    </a:cxn>
                    <a:cxn ang="0">
                      <a:pos x="64" y="28"/>
                    </a:cxn>
                    <a:cxn ang="0">
                      <a:pos x="28" y="44"/>
                    </a:cxn>
                    <a:cxn ang="0">
                      <a:pos x="0" y="12"/>
                    </a:cxn>
                    <a:cxn ang="0">
                      <a:pos x="16" y="12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1" name="Freeform 169"/>
                <p:cNvSpPr>
                  <a:spLocks/>
                </p:cNvSpPr>
                <p:nvPr userDrawn="1"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/>
                  <a:ahLst/>
                  <a:cxnLst>
                    <a:cxn ang="0">
                      <a:pos x="4" y="8"/>
                    </a:cxn>
                    <a:cxn ang="0">
                      <a:pos x="16" y="4"/>
                    </a:cxn>
                    <a:cxn ang="0">
                      <a:pos x="12" y="20"/>
                    </a:cxn>
                    <a:cxn ang="0">
                      <a:pos x="0" y="16"/>
                    </a:cxn>
                    <a:cxn ang="0">
                      <a:pos x="4" y="8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2" name="Freeform 170"/>
                <p:cNvSpPr>
                  <a:spLocks/>
                </p:cNvSpPr>
                <p:nvPr userDrawn="1"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8" y="16"/>
                    </a:cxn>
                    <a:cxn ang="0">
                      <a:pos x="80" y="12"/>
                    </a:cxn>
                    <a:cxn ang="0">
                      <a:pos x="88" y="0"/>
                    </a:cxn>
                    <a:cxn ang="0">
                      <a:pos x="124" y="20"/>
                    </a:cxn>
                    <a:cxn ang="0">
                      <a:pos x="136" y="32"/>
                    </a:cxn>
                    <a:cxn ang="0">
                      <a:pos x="160" y="40"/>
                    </a:cxn>
                    <a:cxn ang="0">
                      <a:pos x="192" y="52"/>
                    </a:cxn>
                    <a:cxn ang="0">
                      <a:pos x="176" y="76"/>
                    </a:cxn>
                    <a:cxn ang="0">
                      <a:pos x="152" y="60"/>
                    </a:cxn>
                    <a:cxn ang="0">
                      <a:pos x="112" y="76"/>
                    </a:cxn>
                    <a:cxn ang="0">
                      <a:pos x="100" y="84"/>
                    </a:cxn>
                    <a:cxn ang="0">
                      <a:pos x="76" y="68"/>
                    </a:cxn>
                    <a:cxn ang="0">
                      <a:pos x="72" y="36"/>
                    </a:cxn>
                    <a:cxn ang="0">
                      <a:pos x="32" y="52"/>
                    </a:cxn>
                    <a:cxn ang="0">
                      <a:pos x="0" y="32"/>
                    </a:cxn>
                    <a:cxn ang="0">
                      <a:pos x="8" y="8"/>
                    </a:cxn>
                    <a:cxn ang="0">
                      <a:pos x="20" y="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3" name="Freeform 171"/>
                <p:cNvSpPr>
                  <a:spLocks/>
                </p:cNvSpPr>
                <p:nvPr userDrawn="1"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/>
                  <a:ahLst/>
                  <a:cxnLst>
                    <a:cxn ang="0">
                      <a:pos x="298" y="82"/>
                    </a:cxn>
                    <a:cxn ang="0">
                      <a:pos x="338" y="70"/>
                    </a:cxn>
                    <a:cxn ang="0">
                      <a:pos x="382" y="42"/>
                    </a:cxn>
                    <a:cxn ang="0">
                      <a:pos x="518" y="66"/>
                    </a:cxn>
                    <a:cxn ang="0">
                      <a:pos x="642" y="62"/>
                    </a:cxn>
                    <a:cxn ang="0">
                      <a:pos x="650" y="2"/>
                    </a:cxn>
                    <a:cxn ang="0">
                      <a:pos x="718" y="54"/>
                    </a:cxn>
                    <a:cxn ang="0">
                      <a:pos x="766" y="30"/>
                    </a:cxn>
                    <a:cxn ang="0">
                      <a:pos x="774" y="22"/>
                    </a:cxn>
                    <a:cxn ang="0">
                      <a:pos x="866" y="70"/>
                    </a:cxn>
                    <a:cxn ang="0">
                      <a:pos x="846" y="90"/>
                    </a:cxn>
                    <a:cxn ang="0">
                      <a:pos x="838" y="134"/>
                    </a:cxn>
                    <a:cxn ang="0">
                      <a:pos x="854" y="202"/>
                    </a:cxn>
                    <a:cxn ang="0">
                      <a:pos x="938" y="246"/>
                    </a:cxn>
                    <a:cxn ang="0">
                      <a:pos x="1070" y="270"/>
                    </a:cxn>
                    <a:cxn ang="0">
                      <a:pos x="1126" y="326"/>
                    </a:cxn>
                    <a:cxn ang="0">
                      <a:pos x="1110" y="274"/>
                    </a:cxn>
                    <a:cxn ang="0">
                      <a:pos x="1050" y="194"/>
                    </a:cxn>
                    <a:cxn ang="0">
                      <a:pos x="1010" y="134"/>
                    </a:cxn>
                    <a:cxn ang="0">
                      <a:pos x="1062" y="146"/>
                    </a:cxn>
                    <a:cxn ang="0">
                      <a:pos x="1146" y="150"/>
                    </a:cxn>
                    <a:cxn ang="0">
                      <a:pos x="1226" y="198"/>
                    </a:cxn>
                    <a:cxn ang="0">
                      <a:pos x="1322" y="238"/>
                    </a:cxn>
                    <a:cxn ang="0">
                      <a:pos x="1458" y="334"/>
                    </a:cxn>
                    <a:cxn ang="0">
                      <a:pos x="1526" y="362"/>
                    </a:cxn>
                    <a:cxn ang="0">
                      <a:pos x="1394" y="298"/>
                    </a:cxn>
                    <a:cxn ang="0">
                      <a:pos x="1318" y="398"/>
                    </a:cxn>
                    <a:cxn ang="0">
                      <a:pos x="1402" y="414"/>
                    </a:cxn>
                    <a:cxn ang="0">
                      <a:pos x="1418" y="470"/>
                    </a:cxn>
                    <a:cxn ang="0">
                      <a:pos x="1390" y="438"/>
                    </a:cxn>
                    <a:cxn ang="0">
                      <a:pos x="1274" y="466"/>
                    </a:cxn>
                    <a:cxn ang="0">
                      <a:pos x="1226" y="498"/>
                    </a:cxn>
                    <a:cxn ang="0">
                      <a:pos x="1226" y="442"/>
                    </a:cxn>
                    <a:cxn ang="0">
                      <a:pos x="1174" y="434"/>
                    </a:cxn>
                    <a:cxn ang="0">
                      <a:pos x="1062" y="410"/>
                    </a:cxn>
                    <a:cxn ang="0">
                      <a:pos x="950" y="334"/>
                    </a:cxn>
                    <a:cxn ang="0">
                      <a:pos x="818" y="274"/>
                    </a:cxn>
                    <a:cxn ang="0">
                      <a:pos x="770" y="246"/>
                    </a:cxn>
                    <a:cxn ang="0">
                      <a:pos x="682" y="226"/>
                    </a:cxn>
                    <a:cxn ang="0">
                      <a:pos x="618" y="166"/>
                    </a:cxn>
                    <a:cxn ang="0">
                      <a:pos x="598" y="178"/>
                    </a:cxn>
                    <a:cxn ang="0">
                      <a:pos x="522" y="154"/>
                    </a:cxn>
                    <a:cxn ang="0">
                      <a:pos x="506" y="102"/>
                    </a:cxn>
                    <a:cxn ang="0">
                      <a:pos x="466" y="94"/>
                    </a:cxn>
                    <a:cxn ang="0">
                      <a:pos x="426" y="158"/>
                    </a:cxn>
                    <a:cxn ang="0">
                      <a:pos x="382" y="242"/>
                    </a:cxn>
                    <a:cxn ang="0">
                      <a:pos x="302" y="242"/>
                    </a:cxn>
                    <a:cxn ang="0">
                      <a:pos x="238" y="254"/>
                    </a:cxn>
                    <a:cxn ang="0">
                      <a:pos x="234" y="282"/>
                    </a:cxn>
                    <a:cxn ang="0">
                      <a:pos x="122" y="346"/>
                    </a:cxn>
                    <a:cxn ang="0">
                      <a:pos x="86" y="374"/>
                    </a:cxn>
                    <a:cxn ang="0">
                      <a:pos x="178" y="286"/>
                    </a:cxn>
                    <a:cxn ang="0">
                      <a:pos x="118" y="258"/>
                    </a:cxn>
                    <a:cxn ang="0">
                      <a:pos x="34" y="246"/>
                    </a:cxn>
                    <a:cxn ang="0">
                      <a:pos x="78" y="162"/>
                    </a:cxn>
                    <a:cxn ang="0">
                      <a:pos x="38" y="126"/>
                    </a:cxn>
                    <a:cxn ang="0">
                      <a:pos x="30" y="114"/>
                    </a:cxn>
                    <a:cxn ang="0">
                      <a:pos x="62" y="50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4" name="Freeform 172"/>
                <p:cNvSpPr>
                  <a:spLocks/>
                </p:cNvSpPr>
                <p:nvPr userDrawn="1"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/>
                  <a:ahLst/>
                  <a:cxnLst>
                    <a:cxn ang="0">
                      <a:pos x="312" y="336"/>
                    </a:cxn>
                    <a:cxn ang="0">
                      <a:pos x="200" y="280"/>
                    </a:cxn>
                    <a:cxn ang="0">
                      <a:pos x="192" y="268"/>
                    </a:cxn>
                    <a:cxn ang="0">
                      <a:pos x="196" y="256"/>
                    </a:cxn>
                    <a:cxn ang="0">
                      <a:pos x="176" y="252"/>
                    </a:cxn>
                    <a:cxn ang="0">
                      <a:pos x="140" y="236"/>
                    </a:cxn>
                    <a:cxn ang="0">
                      <a:pos x="128" y="240"/>
                    </a:cxn>
                    <a:cxn ang="0">
                      <a:pos x="148" y="260"/>
                    </a:cxn>
                    <a:cxn ang="0">
                      <a:pos x="132" y="256"/>
                    </a:cxn>
                    <a:cxn ang="0">
                      <a:pos x="124" y="224"/>
                    </a:cxn>
                    <a:cxn ang="0">
                      <a:pos x="100" y="192"/>
                    </a:cxn>
                    <a:cxn ang="0">
                      <a:pos x="8" y="140"/>
                    </a:cxn>
                    <a:cxn ang="0">
                      <a:pos x="20" y="100"/>
                    </a:cxn>
                    <a:cxn ang="0">
                      <a:pos x="32" y="4"/>
                    </a:cxn>
                    <a:cxn ang="0">
                      <a:pos x="80" y="0"/>
                    </a:cxn>
                    <a:cxn ang="0">
                      <a:pos x="100" y="20"/>
                    </a:cxn>
                    <a:cxn ang="0">
                      <a:pos x="124" y="28"/>
                    </a:cxn>
                    <a:cxn ang="0">
                      <a:pos x="136" y="32"/>
                    </a:cxn>
                    <a:cxn ang="0">
                      <a:pos x="188" y="72"/>
                    </a:cxn>
                    <a:cxn ang="0">
                      <a:pos x="184" y="88"/>
                    </a:cxn>
                    <a:cxn ang="0">
                      <a:pos x="220" y="104"/>
                    </a:cxn>
                    <a:cxn ang="0">
                      <a:pos x="292" y="116"/>
                    </a:cxn>
                    <a:cxn ang="0">
                      <a:pos x="308" y="132"/>
                    </a:cxn>
                    <a:cxn ang="0">
                      <a:pos x="344" y="112"/>
                    </a:cxn>
                    <a:cxn ang="0">
                      <a:pos x="380" y="136"/>
                    </a:cxn>
                    <a:cxn ang="0">
                      <a:pos x="404" y="144"/>
                    </a:cxn>
                    <a:cxn ang="0">
                      <a:pos x="436" y="168"/>
                    </a:cxn>
                    <a:cxn ang="0">
                      <a:pos x="472" y="192"/>
                    </a:cxn>
                    <a:cxn ang="0">
                      <a:pos x="492" y="216"/>
                    </a:cxn>
                    <a:cxn ang="0">
                      <a:pos x="552" y="244"/>
                    </a:cxn>
                    <a:cxn ang="0">
                      <a:pos x="536" y="252"/>
                    </a:cxn>
                    <a:cxn ang="0">
                      <a:pos x="504" y="228"/>
                    </a:cxn>
                    <a:cxn ang="0">
                      <a:pos x="492" y="228"/>
                    </a:cxn>
                    <a:cxn ang="0">
                      <a:pos x="516" y="264"/>
                    </a:cxn>
                    <a:cxn ang="0">
                      <a:pos x="584" y="276"/>
                    </a:cxn>
                    <a:cxn ang="0">
                      <a:pos x="596" y="304"/>
                    </a:cxn>
                    <a:cxn ang="0">
                      <a:pos x="548" y="308"/>
                    </a:cxn>
                    <a:cxn ang="0">
                      <a:pos x="312" y="336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5" name="Freeform 173"/>
                <p:cNvSpPr>
                  <a:spLocks/>
                </p:cNvSpPr>
                <p:nvPr userDrawn="1"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/>
                  <a:ahLst/>
                  <a:cxnLst>
                    <a:cxn ang="0">
                      <a:pos x="28" y="20"/>
                    </a:cxn>
                    <a:cxn ang="0">
                      <a:pos x="24" y="0"/>
                    </a:cxn>
                    <a:cxn ang="0">
                      <a:pos x="32" y="12"/>
                    </a:cxn>
                    <a:cxn ang="0">
                      <a:pos x="28" y="24"/>
                    </a:cxn>
                    <a:cxn ang="0">
                      <a:pos x="28" y="20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6" name="Freeform 174"/>
                <p:cNvSpPr>
                  <a:spLocks/>
                </p:cNvSpPr>
                <p:nvPr userDrawn="1"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/>
                  <a:ahLst/>
                  <a:cxnLst>
                    <a:cxn ang="0">
                      <a:pos x="34" y="16"/>
                    </a:cxn>
                    <a:cxn ang="0">
                      <a:pos x="42" y="0"/>
                    </a:cxn>
                    <a:cxn ang="0">
                      <a:pos x="34" y="16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7" name="Freeform 175"/>
                <p:cNvSpPr>
                  <a:spLocks/>
                </p:cNvSpPr>
                <p:nvPr userDrawn="1"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/>
                  <a:ahLst/>
                  <a:cxnLst>
                    <a:cxn ang="0">
                      <a:pos x="21" y="23"/>
                    </a:cxn>
                    <a:cxn ang="0">
                      <a:pos x="29" y="7"/>
                    </a:cxn>
                    <a:cxn ang="0">
                      <a:pos x="37" y="19"/>
                    </a:cxn>
                    <a:cxn ang="0">
                      <a:pos x="21" y="23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8" name="Freeform 176"/>
                <p:cNvSpPr>
                  <a:spLocks/>
                </p:cNvSpPr>
                <p:nvPr userDrawn="1"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/>
                  <a:ahLst/>
                  <a:cxnLst>
                    <a:cxn ang="0">
                      <a:pos x="12" y="16"/>
                    </a:cxn>
                    <a:cxn ang="0">
                      <a:pos x="4" y="4"/>
                    </a:cxn>
                    <a:cxn ang="0">
                      <a:pos x="20" y="8"/>
                    </a:cxn>
                    <a:cxn ang="0">
                      <a:pos x="16" y="20"/>
                    </a:cxn>
                    <a:cxn ang="0">
                      <a:pos x="12" y="16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69" name="Freeform 177"/>
                <p:cNvSpPr>
                  <a:spLocks/>
                </p:cNvSpPr>
                <p:nvPr userDrawn="1"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0" name="Freeform 178"/>
                <p:cNvSpPr>
                  <a:spLocks/>
                </p:cNvSpPr>
                <p:nvPr userDrawn="1"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/>
                  <a:ahLst/>
                  <a:cxnLst>
                    <a:cxn ang="0">
                      <a:pos x="16" y="32"/>
                    </a:cxn>
                    <a:cxn ang="0">
                      <a:pos x="28" y="0"/>
                    </a:cxn>
                    <a:cxn ang="0">
                      <a:pos x="68" y="12"/>
                    </a:cxn>
                    <a:cxn ang="0">
                      <a:pos x="132" y="20"/>
                    </a:cxn>
                    <a:cxn ang="0">
                      <a:pos x="104" y="28"/>
                    </a:cxn>
                    <a:cxn ang="0">
                      <a:pos x="56" y="28"/>
                    </a:cxn>
                    <a:cxn ang="0">
                      <a:pos x="32" y="36"/>
                    </a:cxn>
                    <a:cxn ang="0">
                      <a:pos x="16" y="32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1" name="Freeform 179"/>
                <p:cNvSpPr>
                  <a:spLocks/>
                </p:cNvSpPr>
                <p:nvPr userDrawn="1"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/>
                  <a:ahLst/>
                  <a:cxnLst>
                    <a:cxn ang="0">
                      <a:pos x="54" y="16"/>
                    </a:cxn>
                    <a:cxn ang="0">
                      <a:pos x="42" y="0"/>
                    </a:cxn>
                    <a:cxn ang="0">
                      <a:pos x="66" y="8"/>
                    </a:cxn>
                    <a:cxn ang="0">
                      <a:pos x="62" y="24"/>
                    </a:cxn>
                    <a:cxn ang="0">
                      <a:pos x="54" y="16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2" name="Freeform 180"/>
                <p:cNvSpPr>
                  <a:spLocks/>
                </p:cNvSpPr>
                <p:nvPr userDrawn="1"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60" y="8"/>
                    </a:cxn>
                    <a:cxn ang="0">
                      <a:pos x="44" y="40"/>
                    </a:cxn>
                    <a:cxn ang="0">
                      <a:pos x="4" y="20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3" name="Freeform 181"/>
                <p:cNvSpPr>
                  <a:spLocks/>
                </p:cNvSpPr>
                <p:nvPr userDrawn="1"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12" y="8"/>
                    </a:cxn>
                    <a:cxn ang="0">
                      <a:pos x="36" y="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4" name="Freeform 182"/>
                <p:cNvSpPr>
                  <a:spLocks/>
                </p:cNvSpPr>
                <p:nvPr userDrawn="1"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/>
                  <a:ahLst/>
                  <a:cxnLst>
                    <a:cxn ang="0">
                      <a:pos x="288" y="124"/>
                    </a:cxn>
                    <a:cxn ang="0">
                      <a:pos x="328" y="108"/>
                    </a:cxn>
                    <a:cxn ang="0">
                      <a:pos x="396" y="72"/>
                    </a:cxn>
                    <a:cxn ang="0">
                      <a:pos x="308" y="192"/>
                    </a:cxn>
                    <a:cxn ang="0">
                      <a:pos x="356" y="168"/>
                    </a:cxn>
                    <a:cxn ang="0">
                      <a:pos x="404" y="152"/>
                    </a:cxn>
                    <a:cxn ang="0">
                      <a:pos x="476" y="88"/>
                    </a:cxn>
                    <a:cxn ang="0">
                      <a:pos x="488" y="104"/>
                    </a:cxn>
                    <a:cxn ang="0">
                      <a:pos x="552" y="56"/>
                    </a:cxn>
                    <a:cxn ang="0">
                      <a:pos x="784" y="8"/>
                    </a:cxn>
                    <a:cxn ang="0">
                      <a:pos x="720" y="92"/>
                    </a:cxn>
                    <a:cxn ang="0">
                      <a:pos x="836" y="68"/>
                    </a:cxn>
                    <a:cxn ang="0">
                      <a:pos x="936" y="76"/>
                    </a:cxn>
                    <a:cxn ang="0">
                      <a:pos x="952" y="120"/>
                    </a:cxn>
                    <a:cxn ang="0">
                      <a:pos x="992" y="112"/>
                    </a:cxn>
                    <a:cxn ang="0">
                      <a:pos x="1048" y="100"/>
                    </a:cxn>
                    <a:cxn ang="0">
                      <a:pos x="1092" y="76"/>
                    </a:cxn>
                    <a:cxn ang="0">
                      <a:pos x="1100" y="108"/>
                    </a:cxn>
                    <a:cxn ang="0">
                      <a:pos x="1148" y="100"/>
                    </a:cxn>
                    <a:cxn ang="0">
                      <a:pos x="1216" y="132"/>
                    </a:cxn>
                    <a:cxn ang="0">
                      <a:pos x="1292" y="152"/>
                    </a:cxn>
                    <a:cxn ang="0">
                      <a:pos x="1348" y="148"/>
                    </a:cxn>
                    <a:cxn ang="0">
                      <a:pos x="1528" y="208"/>
                    </a:cxn>
                    <a:cxn ang="0">
                      <a:pos x="1508" y="232"/>
                    </a:cxn>
                    <a:cxn ang="0">
                      <a:pos x="1476" y="280"/>
                    </a:cxn>
                    <a:cxn ang="0">
                      <a:pos x="1344" y="320"/>
                    </a:cxn>
                    <a:cxn ang="0">
                      <a:pos x="1284" y="376"/>
                    </a:cxn>
                    <a:cxn ang="0">
                      <a:pos x="1252" y="448"/>
                    </a:cxn>
                    <a:cxn ang="0">
                      <a:pos x="1280" y="324"/>
                    </a:cxn>
                    <a:cxn ang="0">
                      <a:pos x="1244" y="304"/>
                    </a:cxn>
                    <a:cxn ang="0">
                      <a:pos x="1180" y="360"/>
                    </a:cxn>
                    <a:cxn ang="0">
                      <a:pos x="1140" y="340"/>
                    </a:cxn>
                    <a:cxn ang="0">
                      <a:pos x="1000" y="388"/>
                    </a:cxn>
                    <a:cxn ang="0">
                      <a:pos x="980" y="424"/>
                    </a:cxn>
                    <a:cxn ang="0">
                      <a:pos x="1032" y="468"/>
                    </a:cxn>
                    <a:cxn ang="0">
                      <a:pos x="920" y="656"/>
                    </a:cxn>
                    <a:cxn ang="0">
                      <a:pos x="850" y="740"/>
                    </a:cxn>
                    <a:cxn ang="0">
                      <a:pos x="850" y="810"/>
                    </a:cxn>
                    <a:cxn ang="0">
                      <a:pos x="816" y="760"/>
                    </a:cxn>
                    <a:cxn ang="0">
                      <a:pos x="804" y="712"/>
                    </a:cxn>
                    <a:cxn ang="0">
                      <a:pos x="696" y="728"/>
                    </a:cxn>
                    <a:cxn ang="0">
                      <a:pos x="730" y="822"/>
                    </a:cxn>
                    <a:cxn ang="0">
                      <a:pos x="736" y="876"/>
                    </a:cxn>
                    <a:cxn ang="0">
                      <a:pos x="240" y="144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5" name="Freeform 183"/>
                <p:cNvSpPr>
                  <a:spLocks/>
                </p:cNvSpPr>
                <p:nvPr userDrawn="1"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6" name="Freeform 184"/>
                <p:cNvSpPr>
                  <a:spLocks/>
                </p:cNvSpPr>
                <p:nvPr userDrawn="1"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7" name="Freeform 185"/>
                <p:cNvSpPr>
                  <a:spLocks/>
                </p:cNvSpPr>
                <p:nvPr userDrawn="1"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8" name="Freeform 186"/>
                <p:cNvSpPr>
                  <a:spLocks/>
                </p:cNvSpPr>
                <p:nvPr userDrawn="1"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79" name="Freeform 187"/>
                <p:cNvSpPr>
                  <a:spLocks/>
                </p:cNvSpPr>
                <p:nvPr userDrawn="1"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0" name="Freeform 188"/>
                <p:cNvSpPr>
                  <a:spLocks/>
                </p:cNvSpPr>
                <p:nvPr userDrawn="1"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1" name="Freeform 189"/>
                <p:cNvSpPr>
                  <a:spLocks/>
                </p:cNvSpPr>
                <p:nvPr userDrawn="1"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2" name="Freeform 190"/>
                <p:cNvSpPr>
                  <a:spLocks/>
                </p:cNvSpPr>
                <p:nvPr userDrawn="1"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3" name="Freeform 191"/>
                <p:cNvSpPr>
                  <a:spLocks/>
                </p:cNvSpPr>
                <p:nvPr userDrawn="1"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/>
                  <a:ahLst/>
                  <a:cxnLst>
                    <a:cxn ang="0">
                      <a:pos x="804" y="1204"/>
                    </a:cxn>
                    <a:cxn ang="0">
                      <a:pos x="836" y="1300"/>
                    </a:cxn>
                    <a:cxn ang="0">
                      <a:pos x="820" y="1360"/>
                    </a:cxn>
                    <a:cxn ang="0">
                      <a:pos x="716" y="880"/>
                    </a:cxn>
                    <a:cxn ang="0">
                      <a:pos x="724" y="856"/>
                    </a:cxn>
                    <a:cxn ang="0">
                      <a:pos x="744" y="784"/>
                    </a:cxn>
                    <a:cxn ang="0">
                      <a:pos x="460" y="544"/>
                    </a:cxn>
                    <a:cxn ang="0">
                      <a:pos x="420" y="656"/>
                    </a:cxn>
                    <a:cxn ang="0">
                      <a:pos x="444" y="1164"/>
                    </a:cxn>
                    <a:cxn ang="0">
                      <a:pos x="444" y="1080"/>
                    </a:cxn>
                    <a:cxn ang="0">
                      <a:pos x="452" y="1016"/>
                    </a:cxn>
                    <a:cxn ang="0">
                      <a:pos x="376" y="856"/>
                    </a:cxn>
                    <a:cxn ang="0">
                      <a:pos x="352" y="820"/>
                    </a:cxn>
                    <a:cxn ang="0">
                      <a:pos x="372" y="760"/>
                    </a:cxn>
                    <a:cxn ang="0">
                      <a:pos x="376" y="724"/>
                    </a:cxn>
                    <a:cxn ang="0">
                      <a:pos x="308" y="692"/>
                    </a:cxn>
                    <a:cxn ang="0">
                      <a:pos x="232" y="668"/>
                    </a:cxn>
                    <a:cxn ang="0">
                      <a:pos x="212" y="684"/>
                    </a:cxn>
                    <a:cxn ang="0">
                      <a:pos x="140" y="684"/>
                    </a:cxn>
                    <a:cxn ang="0">
                      <a:pos x="52" y="640"/>
                    </a:cxn>
                    <a:cxn ang="0">
                      <a:pos x="28" y="568"/>
                    </a:cxn>
                    <a:cxn ang="0">
                      <a:pos x="8" y="524"/>
                    </a:cxn>
                    <a:cxn ang="0">
                      <a:pos x="20" y="460"/>
                    </a:cxn>
                    <a:cxn ang="0">
                      <a:pos x="44" y="380"/>
                    </a:cxn>
                    <a:cxn ang="0">
                      <a:pos x="64" y="320"/>
                    </a:cxn>
                    <a:cxn ang="0">
                      <a:pos x="100" y="256"/>
                    </a:cxn>
                    <a:cxn ang="0">
                      <a:pos x="168" y="188"/>
                    </a:cxn>
                    <a:cxn ang="0">
                      <a:pos x="280" y="88"/>
                    </a:cxn>
                    <a:cxn ang="0">
                      <a:pos x="340" y="48"/>
                    </a:cxn>
                    <a:cxn ang="0">
                      <a:pos x="476" y="8"/>
                    </a:cxn>
                    <a:cxn ang="0">
                      <a:pos x="568" y="8"/>
                    </a:cxn>
                    <a:cxn ang="0">
                      <a:pos x="596" y="56"/>
                    </a:cxn>
                    <a:cxn ang="0">
                      <a:pos x="612" y="104"/>
                    </a:cxn>
                    <a:cxn ang="0">
                      <a:pos x="696" y="108"/>
                    </a:cxn>
                    <a:cxn ang="0">
                      <a:pos x="776" y="152"/>
                    </a:cxn>
                    <a:cxn ang="0">
                      <a:pos x="836" y="160"/>
                    </a:cxn>
                    <a:cxn ang="0">
                      <a:pos x="824" y="208"/>
                    </a:cxn>
                    <a:cxn ang="0">
                      <a:pos x="836" y="416"/>
                    </a:cxn>
                    <a:cxn ang="0">
                      <a:pos x="856" y="492"/>
                    </a:cxn>
                    <a:cxn ang="0">
                      <a:pos x="920" y="588"/>
                    </a:cxn>
                    <a:cxn ang="0">
                      <a:pos x="1000" y="556"/>
                    </a:cxn>
                    <a:cxn ang="0">
                      <a:pos x="1000" y="620"/>
                    </a:cxn>
                    <a:cxn ang="0">
                      <a:pos x="924" y="748"/>
                    </a:cxn>
                    <a:cxn ang="0">
                      <a:pos x="844" y="832"/>
                    </a:cxn>
                    <a:cxn ang="0">
                      <a:pos x="820" y="940"/>
                    </a:cxn>
                    <a:cxn ang="0">
                      <a:pos x="856" y="1040"/>
                    </a:cxn>
                    <a:cxn ang="0">
                      <a:pos x="868" y="1076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4" name="Freeform 192"/>
                <p:cNvSpPr>
                  <a:spLocks/>
                </p:cNvSpPr>
                <p:nvPr userDrawn="1"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/>
                  <a:ahLst/>
                  <a:cxnLst>
                    <a:cxn ang="0">
                      <a:pos x="52" y="762"/>
                    </a:cxn>
                    <a:cxn ang="0">
                      <a:pos x="120" y="870"/>
                    </a:cxn>
                    <a:cxn ang="0">
                      <a:pos x="136" y="898"/>
                    </a:cxn>
                    <a:cxn ang="0">
                      <a:pos x="168" y="962"/>
                    </a:cxn>
                    <a:cxn ang="0">
                      <a:pos x="196" y="998"/>
                    </a:cxn>
                    <a:cxn ang="0">
                      <a:pos x="220" y="1014"/>
                    </a:cxn>
                    <a:cxn ang="0">
                      <a:pos x="260" y="1050"/>
                    </a:cxn>
                    <a:cxn ang="0">
                      <a:pos x="284" y="1086"/>
                    </a:cxn>
                    <a:cxn ang="0">
                      <a:pos x="288" y="1110"/>
                    </a:cxn>
                    <a:cxn ang="0">
                      <a:pos x="312" y="1126"/>
                    </a:cxn>
                    <a:cxn ang="0">
                      <a:pos x="412" y="1086"/>
                    </a:cxn>
                    <a:cxn ang="0">
                      <a:pos x="428" y="1034"/>
                    </a:cxn>
                    <a:cxn ang="0">
                      <a:pos x="424" y="1002"/>
                    </a:cxn>
                    <a:cxn ang="0">
                      <a:pos x="424" y="938"/>
                    </a:cxn>
                    <a:cxn ang="0">
                      <a:pos x="416" y="878"/>
                    </a:cxn>
                    <a:cxn ang="0">
                      <a:pos x="400" y="698"/>
                    </a:cxn>
                    <a:cxn ang="0">
                      <a:pos x="348" y="570"/>
                    </a:cxn>
                    <a:cxn ang="0">
                      <a:pos x="324" y="546"/>
                    </a:cxn>
                    <a:cxn ang="0">
                      <a:pos x="320" y="510"/>
                    </a:cxn>
                    <a:cxn ang="0">
                      <a:pos x="312" y="482"/>
                    </a:cxn>
                    <a:cxn ang="0">
                      <a:pos x="312" y="434"/>
                    </a:cxn>
                    <a:cxn ang="0">
                      <a:pos x="308" y="406"/>
                    </a:cxn>
                    <a:cxn ang="0">
                      <a:pos x="340" y="382"/>
                    </a:cxn>
                    <a:cxn ang="0">
                      <a:pos x="384" y="374"/>
                    </a:cxn>
                    <a:cxn ang="0">
                      <a:pos x="384" y="258"/>
                    </a:cxn>
                    <a:cxn ang="0">
                      <a:pos x="80" y="182"/>
                    </a:cxn>
                    <a:cxn ang="0">
                      <a:pos x="48" y="186"/>
                    </a:cxn>
                    <a:cxn ang="0">
                      <a:pos x="24" y="194"/>
                    </a:cxn>
                    <a:cxn ang="0">
                      <a:pos x="0" y="282"/>
                    </a:cxn>
                    <a:cxn ang="0">
                      <a:pos x="168" y="734"/>
                    </a:cxn>
                    <a:cxn ang="0">
                      <a:pos x="52" y="762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5" name="Freeform 193"/>
                <p:cNvSpPr>
                  <a:spLocks/>
                </p:cNvSpPr>
                <p:nvPr userDrawn="1"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/>
                  <a:ahLst/>
                  <a:cxnLst>
                    <a:cxn ang="0">
                      <a:pos x="25" y="83"/>
                    </a:cxn>
                    <a:cxn ang="0">
                      <a:pos x="53" y="27"/>
                    </a:cxn>
                    <a:cxn ang="0">
                      <a:pos x="73" y="7"/>
                    </a:cxn>
                    <a:cxn ang="0">
                      <a:pos x="93" y="55"/>
                    </a:cxn>
                    <a:cxn ang="0">
                      <a:pos x="81" y="99"/>
                    </a:cxn>
                    <a:cxn ang="0">
                      <a:pos x="81" y="163"/>
                    </a:cxn>
                    <a:cxn ang="0">
                      <a:pos x="93" y="199"/>
                    </a:cxn>
                    <a:cxn ang="0">
                      <a:pos x="89" y="271"/>
                    </a:cxn>
                    <a:cxn ang="0">
                      <a:pos x="81" y="283"/>
                    </a:cxn>
                    <a:cxn ang="0">
                      <a:pos x="57" y="275"/>
                    </a:cxn>
                    <a:cxn ang="0">
                      <a:pos x="29" y="231"/>
                    </a:cxn>
                    <a:cxn ang="0">
                      <a:pos x="21" y="179"/>
                    </a:cxn>
                    <a:cxn ang="0">
                      <a:pos x="5" y="119"/>
                    </a:cxn>
                    <a:cxn ang="0">
                      <a:pos x="25" y="83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6" name="Freeform 194"/>
                <p:cNvSpPr>
                  <a:spLocks/>
                </p:cNvSpPr>
                <p:nvPr userDrawn="1"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4" y="2"/>
                    </a:cxn>
                    <a:cxn ang="0">
                      <a:pos x="16" y="6"/>
                    </a:cxn>
                    <a:cxn ang="0">
                      <a:pos x="12" y="18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7" name="Freeform 195"/>
                <p:cNvSpPr>
                  <a:spLocks/>
                </p:cNvSpPr>
                <p:nvPr userDrawn="1"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8" name="Freeform 196"/>
                <p:cNvSpPr>
                  <a:spLocks/>
                </p:cNvSpPr>
                <p:nvPr userDrawn="1"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89" name="Freeform 197"/>
                <p:cNvSpPr>
                  <a:spLocks/>
                </p:cNvSpPr>
                <p:nvPr userDrawn="1"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0" name="Freeform 198"/>
                <p:cNvSpPr>
                  <a:spLocks/>
                </p:cNvSpPr>
                <p:nvPr userDrawn="1"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1" name="Freeform 199"/>
                <p:cNvSpPr>
                  <a:spLocks/>
                </p:cNvSpPr>
                <p:nvPr userDrawn="1"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/>
                  <a:ahLst/>
                  <a:cxnLst>
                    <a:cxn ang="0">
                      <a:pos x="1264" y="57"/>
                    </a:cxn>
                    <a:cxn ang="0">
                      <a:pos x="1164" y="49"/>
                    </a:cxn>
                    <a:cxn ang="0">
                      <a:pos x="1080" y="85"/>
                    </a:cxn>
                    <a:cxn ang="0">
                      <a:pos x="1024" y="101"/>
                    </a:cxn>
                    <a:cxn ang="0">
                      <a:pos x="980" y="137"/>
                    </a:cxn>
                    <a:cxn ang="0">
                      <a:pos x="984" y="97"/>
                    </a:cxn>
                    <a:cxn ang="0">
                      <a:pos x="956" y="37"/>
                    </a:cxn>
                    <a:cxn ang="0">
                      <a:pos x="988" y="13"/>
                    </a:cxn>
                    <a:cxn ang="0">
                      <a:pos x="896" y="29"/>
                    </a:cxn>
                    <a:cxn ang="0">
                      <a:pos x="924" y="5"/>
                    </a:cxn>
                    <a:cxn ang="0">
                      <a:pos x="816" y="41"/>
                    </a:cxn>
                    <a:cxn ang="0">
                      <a:pos x="680" y="117"/>
                    </a:cxn>
                    <a:cxn ang="0">
                      <a:pos x="556" y="161"/>
                    </a:cxn>
                    <a:cxn ang="0">
                      <a:pos x="584" y="185"/>
                    </a:cxn>
                    <a:cxn ang="0">
                      <a:pos x="572" y="237"/>
                    </a:cxn>
                    <a:cxn ang="0">
                      <a:pos x="636" y="217"/>
                    </a:cxn>
                    <a:cxn ang="0">
                      <a:pos x="708" y="153"/>
                    </a:cxn>
                    <a:cxn ang="0">
                      <a:pos x="840" y="93"/>
                    </a:cxn>
                    <a:cxn ang="0">
                      <a:pos x="736" y="193"/>
                    </a:cxn>
                    <a:cxn ang="0">
                      <a:pos x="832" y="177"/>
                    </a:cxn>
                    <a:cxn ang="0">
                      <a:pos x="760" y="213"/>
                    </a:cxn>
                    <a:cxn ang="0">
                      <a:pos x="664" y="237"/>
                    </a:cxn>
                    <a:cxn ang="0">
                      <a:pos x="600" y="281"/>
                    </a:cxn>
                    <a:cxn ang="0">
                      <a:pos x="540" y="289"/>
                    </a:cxn>
                    <a:cxn ang="0">
                      <a:pos x="544" y="225"/>
                    </a:cxn>
                    <a:cxn ang="0">
                      <a:pos x="420" y="293"/>
                    </a:cxn>
                    <a:cxn ang="0">
                      <a:pos x="316" y="345"/>
                    </a:cxn>
                    <a:cxn ang="0">
                      <a:pos x="212" y="437"/>
                    </a:cxn>
                    <a:cxn ang="0">
                      <a:pos x="124" y="457"/>
                    </a:cxn>
                    <a:cxn ang="0">
                      <a:pos x="32" y="529"/>
                    </a:cxn>
                    <a:cxn ang="0">
                      <a:pos x="24" y="609"/>
                    </a:cxn>
                    <a:cxn ang="0">
                      <a:pos x="144" y="565"/>
                    </a:cxn>
                    <a:cxn ang="0">
                      <a:pos x="220" y="509"/>
                    </a:cxn>
                    <a:cxn ang="0">
                      <a:pos x="320" y="469"/>
                    </a:cxn>
                    <a:cxn ang="0">
                      <a:pos x="324" y="585"/>
                    </a:cxn>
                    <a:cxn ang="0">
                      <a:pos x="344" y="597"/>
                    </a:cxn>
                    <a:cxn ang="0">
                      <a:pos x="384" y="565"/>
                    </a:cxn>
                    <a:cxn ang="0">
                      <a:pos x="376" y="485"/>
                    </a:cxn>
                    <a:cxn ang="0">
                      <a:pos x="424" y="517"/>
                    </a:cxn>
                    <a:cxn ang="0">
                      <a:pos x="396" y="597"/>
                    </a:cxn>
                    <a:cxn ang="0">
                      <a:pos x="444" y="593"/>
                    </a:cxn>
                    <a:cxn ang="0">
                      <a:pos x="492" y="577"/>
                    </a:cxn>
                    <a:cxn ang="0">
                      <a:pos x="584" y="485"/>
                    </a:cxn>
                    <a:cxn ang="0">
                      <a:pos x="652" y="489"/>
                    </a:cxn>
                    <a:cxn ang="0">
                      <a:pos x="652" y="469"/>
                    </a:cxn>
                    <a:cxn ang="0">
                      <a:pos x="704" y="449"/>
                    </a:cxn>
                    <a:cxn ang="0">
                      <a:pos x="840" y="477"/>
                    </a:cxn>
                    <a:cxn ang="0">
                      <a:pos x="868" y="501"/>
                    </a:cxn>
                    <a:cxn ang="0">
                      <a:pos x="876" y="561"/>
                    </a:cxn>
                    <a:cxn ang="0">
                      <a:pos x="928" y="533"/>
                    </a:cxn>
                    <a:cxn ang="0">
                      <a:pos x="1040" y="513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2" name="Freeform 200"/>
                <p:cNvSpPr>
                  <a:spLocks/>
                </p:cNvSpPr>
                <p:nvPr userDrawn="1"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/>
                  <a:ahLst/>
                  <a:cxnLst>
                    <a:cxn ang="0">
                      <a:pos x="14" y="156"/>
                    </a:cxn>
                    <a:cxn ang="0">
                      <a:pos x="38" y="148"/>
                    </a:cxn>
                    <a:cxn ang="0">
                      <a:pos x="50" y="144"/>
                    </a:cxn>
                    <a:cxn ang="0">
                      <a:pos x="62" y="116"/>
                    </a:cxn>
                    <a:cxn ang="0">
                      <a:pos x="94" y="100"/>
                    </a:cxn>
                    <a:cxn ang="0">
                      <a:pos x="114" y="80"/>
                    </a:cxn>
                    <a:cxn ang="0">
                      <a:pos x="146" y="32"/>
                    </a:cxn>
                    <a:cxn ang="0">
                      <a:pos x="198" y="0"/>
                    </a:cxn>
                    <a:cxn ang="0">
                      <a:pos x="190" y="20"/>
                    </a:cxn>
                    <a:cxn ang="0">
                      <a:pos x="158" y="40"/>
                    </a:cxn>
                    <a:cxn ang="0">
                      <a:pos x="126" y="104"/>
                    </a:cxn>
                    <a:cxn ang="0">
                      <a:pos x="130" y="116"/>
                    </a:cxn>
                    <a:cxn ang="0">
                      <a:pos x="114" y="140"/>
                    </a:cxn>
                    <a:cxn ang="0">
                      <a:pos x="78" y="164"/>
                    </a:cxn>
                    <a:cxn ang="0">
                      <a:pos x="14" y="156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3" name="Freeform 201"/>
                <p:cNvSpPr>
                  <a:spLocks/>
                </p:cNvSpPr>
                <p:nvPr userDrawn="1"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/>
                  <a:ahLst/>
                  <a:cxnLst>
                    <a:cxn ang="0">
                      <a:pos x="12" y="49"/>
                    </a:cxn>
                    <a:cxn ang="0">
                      <a:pos x="48" y="33"/>
                    </a:cxn>
                    <a:cxn ang="0">
                      <a:pos x="96" y="9"/>
                    </a:cxn>
                    <a:cxn ang="0">
                      <a:pos x="108" y="1"/>
                    </a:cxn>
                    <a:cxn ang="0">
                      <a:pos x="116" y="13"/>
                    </a:cxn>
                    <a:cxn ang="0">
                      <a:pos x="76" y="41"/>
                    </a:cxn>
                    <a:cxn ang="0">
                      <a:pos x="44" y="65"/>
                    </a:cxn>
                    <a:cxn ang="0">
                      <a:pos x="28" y="61"/>
                    </a:cxn>
                    <a:cxn ang="0">
                      <a:pos x="16" y="65"/>
                    </a:cxn>
                    <a:cxn ang="0">
                      <a:pos x="12" y="4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4" name="Freeform 202"/>
                <p:cNvSpPr>
                  <a:spLocks/>
                </p:cNvSpPr>
                <p:nvPr userDrawn="1"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/>
                  <a:ahLst/>
                  <a:cxnLst>
                    <a:cxn ang="0">
                      <a:pos x="8" y="59"/>
                    </a:cxn>
                    <a:cxn ang="0">
                      <a:pos x="20" y="31"/>
                    </a:cxn>
                    <a:cxn ang="0">
                      <a:pos x="92" y="23"/>
                    </a:cxn>
                    <a:cxn ang="0">
                      <a:pos x="88" y="51"/>
                    </a:cxn>
                    <a:cxn ang="0">
                      <a:pos x="28" y="71"/>
                    </a:cxn>
                    <a:cxn ang="0">
                      <a:pos x="8" y="59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5" name="Freeform 203"/>
                <p:cNvSpPr>
                  <a:spLocks/>
                </p:cNvSpPr>
                <p:nvPr userDrawn="1"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/>
                  <a:ahLst/>
                  <a:cxnLst>
                    <a:cxn ang="0">
                      <a:pos x="0" y="156"/>
                    </a:cxn>
                    <a:cxn ang="0">
                      <a:pos x="8" y="192"/>
                    </a:cxn>
                    <a:cxn ang="0">
                      <a:pos x="40" y="168"/>
                    </a:cxn>
                    <a:cxn ang="0">
                      <a:pos x="128" y="132"/>
                    </a:cxn>
                    <a:cxn ang="0">
                      <a:pos x="156" y="120"/>
                    </a:cxn>
                    <a:cxn ang="0">
                      <a:pos x="180" y="112"/>
                    </a:cxn>
                    <a:cxn ang="0">
                      <a:pos x="188" y="100"/>
                    </a:cxn>
                    <a:cxn ang="0">
                      <a:pos x="224" y="88"/>
                    </a:cxn>
                    <a:cxn ang="0">
                      <a:pos x="272" y="64"/>
                    </a:cxn>
                    <a:cxn ang="0">
                      <a:pos x="352" y="40"/>
                    </a:cxn>
                    <a:cxn ang="0">
                      <a:pos x="324" y="0"/>
                    </a:cxn>
                    <a:cxn ang="0">
                      <a:pos x="200" y="52"/>
                    </a:cxn>
                    <a:cxn ang="0">
                      <a:pos x="76" y="108"/>
                    </a:cxn>
                    <a:cxn ang="0">
                      <a:pos x="0" y="156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6" name="Freeform 204"/>
                <p:cNvSpPr>
                  <a:spLocks/>
                </p:cNvSpPr>
                <p:nvPr userDrawn="1"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/>
                  <a:ahLst/>
                  <a:cxnLst>
                    <a:cxn ang="0">
                      <a:pos x="8" y="68"/>
                    </a:cxn>
                    <a:cxn ang="0">
                      <a:pos x="56" y="40"/>
                    </a:cxn>
                    <a:cxn ang="0">
                      <a:pos x="76" y="4"/>
                    </a:cxn>
                    <a:cxn ang="0">
                      <a:pos x="100" y="16"/>
                    </a:cxn>
                    <a:cxn ang="0">
                      <a:pos x="136" y="0"/>
                    </a:cxn>
                    <a:cxn ang="0">
                      <a:pos x="164" y="16"/>
                    </a:cxn>
                    <a:cxn ang="0">
                      <a:pos x="184" y="20"/>
                    </a:cxn>
                    <a:cxn ang="0">
                      <a:pos x="180" y="36"/>
                    </a:cxn>
                    <a:cxn ang="0">
                      <a:pos x="164" y="32"/>
                    </a:cxn>
                    <a:cxn ang="0">
                      <a:pos x="128" y="32"/>
                    </a:cxn>
                    <a:cxn ang="0">
                      <a:pos x="100" y="48"/>
                    </a:cxn>
                    <a:cxn ang="0">
                      <a:pos x="124" y="56"/>
                    </a:cxn>
                    <a:cxn ang="0">
                      <a:pos x="92" y="64"/>
                    </a:cxn>
                    <a:cxn ang="0">
                      <a:pos x="60" y="52"/>
                    </a:cxn>
                    <a:cxn ang="0">
                      <a:pos x="52" y="64"/>
                    </a:cxn>
                    <a:cxn ang="0">
                      <a:pos x="28" y="68"/>
                    </a:cxn>
                    <a:cxn ang="0">
                      <a:pos x="8" y="68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7" name="Freeform 205"/>
                <p:cNvSpPr>
                  <a:spLocks/>
                </p:cNvSpPr>
                <p:nvPr userDrawn="1"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78" y="38"/>
                    </a:cxn>
                    <a:cxn ang="0">
                      <a:pos x="114" y="22"/>
                    </a:cxn>
                    <a:cxn ang="0">
                      <a:pos x="166" y="26"/>
                    </a:cxn>
                    <a:cxn ang="0">
                      <a:pos x="138" y="26"/>
                    </a:cxn>
                    <a:cxn ang="0">
                      <a:pos x="86" y="46"/>
                    </a:cxn>
                    <a:cxn ang="0">
                      <a:pos x="2" y="22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8" name="Freeform 206"/>
                <p:cNvSpPr>
                  <a:spLocks/>
                </p:cNvSpPr>
                <p:nvPr userDrawn="1"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/>
                  <a:ahLst/>
                  <a:cxnLst>
                    <a:cxn ang="0">
                      <a:pos x="36" y="108"/>
                    </a:cxn>
                    <a:cxn ang="0">
                      <a:pos x="0" y="88"/>
                    </a:cxn>
                    <a:cxn ang="0">
                      <a:pos x="28" y="64"/>
                    </a:cxn>
                    <a:cxn ang="0">
                      <a:pos x="32" y="52"/>
                    </a:cxn>
                    <a:cxn ang="0">
                      <a:pos x="56" y="44"/>
                    </a:cxn>
                    <a:cxn ang="0">
                      <a:pos x="60" y="32"/>
                    </a:cxn>
                    <a:cxn ang="0">
                      <a:pos x="168" y="4"/>
                    </a:cxn>
                    <a:cxn ang="0">
                      <a:pos x="180" y="8"/>
                    </a:cxn>
                    <a:cxn ang="0">
                      <a:pos x="204" y="0"/>
                    </a:cxn>
                    <a:cxn ang="0">
                      <a:pos x="216" y="20"/>
                    </a:cxn>
                    <a:cxn ang="0">
                      <a:pos x="144" y="36"/>
                    </a:cxn>
                    <a:cxn ang="0">
                      <a:pos x="64" y="56"/>
                    </a:cxn>
                    <a:cxn ang="0">
                      <a:pos x="52" y="84"/>
                    </a:cxn>
                    <a:cxn ang="0">
                      <a:pos x="36" y="108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999" name="Freeform 207"/>
                <p:cNvSpPr>
                  <a:spLocks/>
                </p:cNvSpPr>
                <p:nvPr userDrawn="1"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000" name="Freeform 208"/>
                <p:cNvSpPr>
                  <a:spLocks/>
                </p:cNvSpPr>
                <p:nvPr userDrawn="1"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001" name="Freeform 209"/>
                <p:cNvSpPr>
                  <a:spLocks/>
                </p:cNvSpPr>
                <p:nvPr userDrawn="1"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002" name="Freeform 210"/>
                <p:cNvSpPr>
                  <a:spLocks/>
                </p:cNvSpPr>
                <p:nvPr userDrawn="1"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003" name="Freeform 211"/>
                <p:cNvSpPr>
                  <a:spLocks/>
                </p:cNvSpPr>
                <p:nvPr userDrawn="1"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62004" name="Rectangle 21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62005" name="Rectangle 2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62006" name="Rectangle 2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62007" name="Rectangle 2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62008" name="Rectangle 2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0D81A33-228A-4041-95A1-104644234EA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F3AAC-C91E-4EB1-B71B-8202FE82EB8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9CACE-63DD-464B-B54F-E5F0754C621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7791C-9765-4F8B-B535-96C36365138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155C8-DBBF-43D1-A54A-CE81FCE90EE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B84C3-3711-4DDF-AA30-27E4BA7519C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0249C-9BAE-4E69-9628-7549016E841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5F15B-6512-4AC5-A368-B7489CBB00C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386FE-32B3-432E-AC6F-5C673F5AB37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4CA34-4EC5-43A3-938E-B03B144C192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D972D-295E-4D3D-898D-594186CB17D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DAC15-3B9F-4EB6-9A10-B3D8EEDF70C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64868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E69433B-9686-44CF-A5FC-47F94C9B5AA1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16487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190FC-4408-473B-9D1A-52705159AF8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C8E2B-6936-460D-9EB4-35A5FF56895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72821-772A-4F2A-880C-361DC85119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8EAF5-6BFE-46ED-A1F8-19969D177DE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0EFFB-A0A8-45EF-9877-2C59E5BDF79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0EC0C-33D9-4E61-97E1-7DA1C663C36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68779-4972-487D-AA20-2BD7C55CC0D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C3CE7-D71E-4AE6-8D99-627F69EA1EE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EBFFC-07D5-4B01-8870-E8D3C2E133A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F735F-DA02-4A7E-86E8-668D1445835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79F77-B3D1-4044-9A12-55B973668EC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010" name="Group 2"/>
          <p:cNvGrpSpPr>
            <a:grpSpLocks/>
          </p:cNvGrpSpPr>
          <p:nvPr/>
        </p:nvGrpSpPr>
        <p:grpSpPr bwMode="auto">
          <a:xfrm>
            <a:off x="2057400" y="1447800"/>
            <a:ext cx="5029200" cy="4238625"/>
            <a:chOff x="240" y="816"/>
            <a:chExt cx="3168" cy="2670"/>
          </a:xfrm>
        </p:grpSpPr>
        <p:sp>
          <p:nvSpPr>
            <p:cNvPr id="171011" name="Oval 3"/>
            <p:cNvSpPr>
              <a:spLocks noChangeArrowheads="1"/>
            </p:cNvSpPr>
            <p:nvPr/>
          </p:nvSpPr>
          <p:spPr bwMode="ltGray">
            <a:xfrm>
              <a:off x="483" y="817"/>
              <a:ext cx="2692" cy="266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1012" name="Group 4"/>
            <p:cNvGrpSpPr>
              <a:grpSpLocks/>
            </p:cNvGrpSpPr>
            <p:nvPr/>
          </p:nvGrpSpPr>
          <p:grpSpPr bwMode="auto">
            <a:xfrm>
              <a:off x="240" y="819"/>
              <a:ext cx="3168" cy="2667"/>
              <a:chOff x="864" y="463"/>
              <a:chExt cx="4128" cy="3473"/>
            </a:xfrm>
          </p:grpSpPr>
          <p:sp>
            <p:nvSpPr>
              <p:cNvPr id="171013" name="Line 5"/>
              <p:cNvSpPr>
                <a:spLocks noChangeShapeType="1"/>
              </p:cNvSpPr>
              <p:nvPr/>
            </p:nvSpPr>
            <p:spPr bwMode="ltGray">
              <a:xfrm>
                <a:off x="2940" y="816"/>
                <a:ext cx="0" cy="312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014" name="Oval 6"/>
              <p:cNvSpPr>
                <a:spLocks noChangeArrowheads="1"/>
              </p:cNvSpPr>
              <p:nvPr/>
            </p:nvSpPr>
            <p:spPr bwMode="ltGray">
              <a:xfrm>
                <a:off x="2475" y="525"/>
                <a:ext cx="906" cy="435"/>
              </a:xfrm>
              <a:prstGeom prst="ellips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015" name="Oval 7"/>
              <p:cNvSpPr>
                <a:spLocks noChangeArrowheads="1"/>
              </p:cNvSpPr>
              <p:nvPr/>
            </p:nvSpPr>
            <p:spPr bwMode="ltGray">
              <a:xfrm>
                <a:off x="2064" y="463"/>
                <a:ext cx="1722" cy="862"/>
              </a:xfrm>
              <a:prstGeom prst="ellips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016" name="Arc 8"/>
              <p:cNvSpPr>
                <a:spLocks/>
              </p:cNvSpPr>
              <p:nvPr/>
            </p:nvSpPr>
            <p:spPr bwMode="ltGray">
              <a:xfrm>
                <a:off x="1683" y="823"/>
                <a:ext cx="2496" cy="929"/>
              </a:xfrm>
              <a:custGeom>
                <a:avLst/>
                <a:gdLst>
                  <a:gd name="G0" fmla="+- 21600 0 0"/>
                  <a:gd name="G1" fmla="+- 11271 0 0"/>
                  <a:gd name="G2" fmla="+- 21600 0 0"/>
                  <a:gd name="T0" fmla="*/ 40869 w 43200"/>
                  <a:gd name="T1" fmla="*/ 1510 h 32871"/>
                  <a:gd name="T2" fmla="*/ 3174 w 43200"/>
                  <a:gd name="T3" fmla="*/ 0 h 32871"/>
                  <a:gd name="T4" fmla="*/ 21600 w 43200"/>
                  <a:gd name="T5" fmla="*/ 11271 h 32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32871" fill="none" extrusionOk="0">
                    <a:moveTo>
                      <a:pt x="40868" y="1510"/>
                    </a:moveTo>
                    <a:cubicBezTo>
                      <a:pt x="42401" y="4535"/>
                      <a:pt x="43200" y="7879"/>
                      <a:pt x="43200" y="11271"/>
                    </a:cubicBezTo>
                    <a:cubicBezTo>
                      <a:pt x="43200" y="23200"/>
                      <a:pt x="33529" y="32871"/>
                      <a:pt x="21600" y="32871"/>
                    </a:cubicBezTo>
                    <a:cubicBezTo>
                      <a:pt x="9670" y="32871"/>
                      <a:pt x="0" y="23200"/>
                      <a:pt x="0" y="11271"/>
                    </a:cubicBezTo>
                    <a:cubicBezTo>
                      <a:pt x="-1" y="7293"/>
                      <a:pt x="1098" y="3393"/>
                      <a:pt x="3173" y="-1"/>
                    </a:cubicBezTo>
                  </a:path>
                  <a:path w="43200" h="32871" stroke="0" extrusionOk="0">
                    <a:moveTo>
                      <a:pt x="40868" y="1510"/>
                    </a:moveTo>
                    <a:cubicBezTo>
                      <a:pt x="42401" y="4535"/>
                      <a:pt x="43200" y="7879"/>
                      <a:pt x="43200" y="11271"/>
                    </a:cubicBezTo>
                    <a:cubicBezTo>
                      <a:pt x="43200" y="23200"/>
                      <a:pt x="33529" y="32871"/>
                      <a:pt x="21600" y="32871"/>
                    </a:cubicBezTo>
                    <a:cubicBezTo>
                      <a:pt x="9670" y="32871"/>
                      <a:pt x="0" y="23200"/>
                      <a:pt x="0" y="11271"/>
                    </a:cubicBezTo>
                    <a:cubicBezTo>
                      <a:pt x="-1" y="7293"/>
                      <a:pt x="1098" y="3393"/>
                      <a:pt x="3173" y="-1"/>
                    </a:cubicBezTo>
                    <a:lnTo>
                      <a:pt x="21600" y="11271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017" name="Arc 9"/>
              <p:cNvSpPr>
                <a:spLocks/>
              </p:cNvSpPr>
              <p:nvPr/>
            </p:nvSpPr>
            <p:spPr bwMode="ltGray">
              <a:xfrm>
                <a:off x="1394" y="1308"/>
                <a:ext cx="3072" cy="899"/>
              </a:xfrm>
              <a:custGeom>
                <a:avLst/>
                <a:gdLst>
                  <a:gd name="G0" fmla="+- 21600 0 0"/>
                  <a:gd name="G1" fmla="+- 3057 0 0"/>
                  <a:gd name="G2" fmla="+- 21600 0 0"/>
                  <a:gd name="T0" fmla="*/ 42983 w 43200"/>
                  <a:gd name="T1" fmla="*/ 0 h 24657"/>
                  <a:gd name="T2" fmla="*/ 154 w 43200"/>
                  <a:gd name="T3" fmla="*/ 479 h 24657"/>
                  <a:gd name="T4" fmla="*/ 21600 w 43200"/>
                  <a:gd name="T5" fmla="*/ 3057 h 24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4657" fill="none" extrusionOk="0">
                    <a:moveTo>
                      <a:pt x="42982" y="0"/>
                    </a:moveTo>
                    <a:cubicBezTo>
                      <a:pt x="43127" y="1012"/>
                      <a:pt x="43200" y="2034"/>
                      <a:pt x="43200" y="3057"/>
                    </a:cubicBezTo>
                    <a:cubicBezTo>
                      <a:pt x="43200" y="14986"/>
                      <a:pt x="33529" y="24657"/>
                      <a:pt x="21600" y="24657"/>
                    </a:cubicBezTo>
                    <a:cubicBezTo>
                      <a:pt x="9670" y="24657"/>
                      <a:pt x="0" y="14986"/>
                      <a:pt x="0" y="3057"/>
                    </a:cubicBezTo>
                    <a:cubicBezTo>
                      <a:pt x="-1" y="2195"/>
                      <a:pt x="51" y="1334"/>
                      <a:pt x="154" y="479"/>
                    </a:cubicBezTo>
                  </a:path>
                  <a:path w="43200" h="24657" stroke="0" extrusionOk="0">
                    <a:moveTo>
                      <a:pt x="42982" y="0"/>
                    </a:moveTo>
                    <a:cubicBezTo>
                      <a:pt x="43127" y="1012"/>
                      <a:pt x="43200" y="2034"/>
                      <a:pt x="43200" y="3057"/>
                    </a:cubicBezTo>
                    <a:cubicBezTo>
                      <a:pt x="43200" y="14986"/>
                      <a:pt x="33529" y="24657"/>
                      <a:pt x="21600" y="24657"/>
                    </a:cubicBezTo>
                    <a:cubicBezTo>
                      <a:pt x="9670" y="24657"/>
                      <a:pt x="0" y="14986"/>
                      <a:pt x="0" y="3057"/>
                    </a:cubicBezTo>
                    <a:cubicBezTo>
                      <a:pt x="-1" y="2195"/>
                      <a:pt x="51" y="1334"/>
                      <a:pt x="154" y="479"/>
                    </a:cubicBezTo>
                    <a:lnTo>
                      <a:pt x="21600" y="3057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018" name="Arc 10"/>
              <p:cNvSpPr>
                <a:spLocks/>
              </p:cNvSpPr>
              <p:nvPr/>
            </p:nvSpPr>
            <p:spPr bwMode="ltGray">
              <a:xfrm>
                <a:off x="1212" y="1759"/>
                <a:ext cx="3442" cy="887"/>
              </a:xfrm>
              <a:custGeom>
                <a:avLst/>
                <a:gdLst>
                  <a:gd name="G0" fmla="+- 21476 0 0"/>
                  <a:gd name="G1" fmla="+- 0 0 0"/>
                  <a:gd name="G2" fmla="+- 21600 0 0"/>
                  <a:gd name="T0" fmla="*/ 43031 w 43031"/>
                  <a:gd name="T1" fmla="*/ 1391 h 21600"/>
                  <a:gd name="T2" fmla="*/ 0 w 43031"/>
                  <a:gd name="T3" fmla="*/ 2307 h 21600"/>
                  <a:gd name="T4" fmla="*/ 21476 w 4303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031" h="21600" fill="none" extrusionOk="0">
                    <a:moveTo>
                      <a:pt x="43031" y="1391"/>
                    </a:moveTo>
                    <a:cubicBezTo>
                      <a:pt x="42297" y="12756"/>
                      <a:pt x="32865" y="21599"/>
                      <a:pt x="21476" y="21600"/>
                    </a:cubicBezTo>
                    <a:cubicBezTo>
                      <a:pt x="10439" y="21600"/>
                      <a:pt x="1178" y="13280"/>
                      <a:pt x="-1" y="2307"/>
                    </a:cubicBezTo>
                  </a:path>
                  <a:path w="43031" h="21600" stroke="0" extrusionOk="0">
                    <a:moveTo>
                      <a:pt x="43031" y="1391"/>
                    </a:moveTo>
                    <a:cubicBezTo>
                      <a:pt x="42297" y="12756"/>
                      <a:pt x="32865" y="21599"/>
                      <a:pt x="21476" y="21600"/>
                    </a:cubicBezTo>
                    <a:cubicBezTo>
                      <a:pt x="10439" y="21600"/>
                      <a:pt x="1178" y="13280"/>
                      <a:pt x="-1" y="2307"/>
                    </a:cubicBezTo>
                    <a:lnTo>
                      <a:pt x="21476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019" name="Arc 11"/>
              <p:cNvSpPr>
                <a:spLocks/>
              </p:cNvSpPr>
              <p:nvPr/>
            </p:nvSpPr>
            <p:spPr bwMode="ltGray">
              <a:xfrm>
                <a:off x="1175" y="2160"/>
                <a:ext cx="3525" cy="904"/>
              </a:xfrm>
              <a:custGeom>
                <a:avLst/>
                <a:gdLst>
                  <a:gd name="G0" fmla="+- 21220 0 0"/>
                  <a:gd name="G1" fmla="+- 0 0 0"/>
                  <a:gd name="G2" fmla="+- 21600 0 0"/>
                  <a:gd name="T0" fmla="*/ 42699 w 42699"/>
                  <a:gd name="T1" fmla="*/ 2286 h 21600"/>
                  <a:gd name="T2" fmla="*/ 0 w 42699"/>
                  <a:gd name="T3" fmla="*/ 4033 h 21600"/>
                  <a:gd name="T4" fmla="*/ 21220 w 4269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99" h="21600" fill="none" extrusionOk="0">
                    <a:moveTo>
                      <a:pt x="42698" y="2285"/>
                    </a:moveTo>
                    <a:cubicBezTo>
                      <a:pt x="41529" y="13268"/>
                      <a:pt x="32264" y="21599"/>
                      <a:pt x="21220" y="21600"/>
                    </a:cubicBezTo>
                    <a:cubicBezTo>
                      <a:pt x="10845" y="21600"/>
                      <a:pt x="1936" y="14224"/>
                      <a:pt x="-1" y="4033"/>
                    </a:cubicBezTo>
                  </a:path>
                  <a:path w="42699" h="21600" stroke="0" extrusionOk="0">
                    <a:moveTo>
                      <a:pt x="42698" y="2285"/>
                    </a:moveTo>
                    <a:cubicBezTo>
                      <a:pt x="41529" y="13268"/>
                      <a:pt x="32264" y="21599"/>
                      <a:pt x="21220" y="21600"/>
                    </a:cubicBezTo>
                    <a:cubicBezTo>
                      <a:pt x="10845" y="21600"/>
                      <a:pt x="1936" y="14224"/>
                      <a:pt x="-1" y="4033"/>
                    </a:cubicBezTo>
                    <a:lnTo>
                      <a:pt x="21220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020" name="Arc 12"/>
              <p:cNvSpPr>
                <a:spLocks/>
              </p:cNvSpPr>
              <p:nvPr/>
            </p:nvSpPr>
            <p:spPr bwMode="ltGray">
              <a:xfrm>
                <a:off x="1290" y="2448"/>
                <a:ext cx="3284" cy="978"/>
              </a:xfrm>
              <a:custGeom>
                <a:avLst/>
                <a:gdLst>
                  <a:gd name="G0" fmla="+- 19827 0 0"/>
                  <a:gd name="G1" fmla="+- 0 0 0"/>
                  <a:gd name="G2" fmla="+- 21600 0 0"/>
                  <a:gd name="T0" fmla="*/ 39783 w 39783"/>
                  <a:gd name="T1" fmla="*/ 8265 h 21600"/>
                  <a:gd name="T2" fmla="*/ 0 w 39783"/>
                  <a:gd name="T3" fmla="*/ 8569 h 21600"/>
                  <a:gd name="T4" fmla="*/ 19827 w 39783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783" h="21600" fill="none" extrusionOk="0">
                    <a:moveTo>
                      <a:pt x="39783" y="8265"/>
                    </a:moveTo>
                    <a:cubicBezTo>
                      <a:pt x="36440" y="16336"/>
                      <a:pt x="28563" y="21599"/>
                      <a:pt x="19827" y="21600"/>
                    </a:cubicBezTo>
                    <a:cubicBezTo>
                      <a:pt x="11210" y="21600"/>
                      <a:pt x="3417" y="16478"/>
                      <a:pt x="-1" y="8569"/>
                    </a:cubicBezTo>
                  </a:path>
                  <a:path w="39783" h="21600" stroke="0" extrusionOk="0">
                    <a:moveTo>
                      <a:pt x="39783" y="8265"/>
                    </a:moveTo>
                    <a:cubicBezTo>
                      <a:pt x="36440" y="16336"/>
                      <a:pt x="28563" y="21599"/>
                      <a:pt x="19827" y="21600"/>
                    </a:cubicBezTo>
                    <a:cubicBezTo>
                      <a:pt x="11210" y="21600"/>
                      <a:pt x="3417" y="16478"/>
                      <a:pt x="-1" y="8569"/>
                    </a:cubicBezTo>
                    <a:lnTo>
                      <a:pt x="19827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021" name="Arc 13"/>
              <p:cNvSpPr>
                <a:spLocks/>
              </p:cNvSpPr>
              <p:nvPr/>
            </p:nvSpPr>
            <p:spPr bwMode="ltGray">
              <a:xfrm>
                <a:off x="1648" y="2592"/>
                <a:ext cx="2587" cy="1113"/>
              </a:xfrm>
              <a:custGeom>
                <a:avLst/>
                <a:gdLst>
                  <a:gd name="G0" fmla="+- 15481 0 0"/>
                  <a:gd name="G1" fmla="+- 0 0 0"/>
                  <a:gd name="G2" fmla="+- 21600 0 0"/>
                  <a:gd name="T0" fmla="*/ 31345 w 31345"/>
                  <a:gd name="T1" fmla="*/ 14659 h 21600"/>
                  <a:gd name="T2" fmla="*/ 0 w 31345"/>
                  <a:gd name="T3" fmla="*/ 15063 h 21600"/>
                  <a:gd name="T4" fmla="*/ 15481 w 31345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345" h="21600" fill="none" extrusionOk="0">
                    <a:moveTo>
                      <a:pt x="31345" y="14659"/>
                    </a:moveTo>
                    <a:cubicBezTo>
                      <a:pt x="27256" y="19083"/>
                      <a:pt x="21505" y="21599"/>
                      <a:pt x="15481" y="21600"/>
                    </a:cubicBezTo>
                    <a:cubicBezTo>
                      <a:pt x="9649" y="21600"/>
                      <a:pt x="4066" y="19242"/>
                      <a:pt x="-1" y="15063"/>
                    </a:cubicBezTo>
                  </a:path>
                  <a:path w="31345" h="21600" stroke="0" extrusionOk="0">
                    <a:moveTo>
                      <a:pt x="31345" y="14659"/>
                    </a:moveTo>
                    <a:cubicBezTo>
                      <a:pt x="27256" y="19083"/>
                      <a:pt x="21505" y="21599"/>
                      <a:pt x="15481" y="21600"/>
                    </a:cubicBezTo>
                    <a:cubicBezTo>
                      <a:pt x="9649" y="21600"/>
                      <a:pt x="4066" y="19242"/>
                      <a:pt x="-1" y="15063"/>
                    </a:cubicBezTo>
                    <a:lnTo>
                      <a:pt x="15481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022" name="Arc 14"/>
              <p:cNvSpPr>
                <a:spLocks/>
              </p:cNvSpPr>
              <p:nvPr/>
            </p:nvSpPr>
            <p:spPr bwMode="ltGray">
              <a:xfrm>
                <a:off x="2248" y="2757"/>
                <a:ext cx="1441" cy="1113"/>
              </a:xfrm>
              <a:custGeom>
                <a:avLst/>
                <a:gdLst>
                  <a:gd name="G0" fmla="+- 8051 0 0"/>
                  <a:gd name="G1" fmla="+- 0 0 0"/>
                  <a:gd name="G2" fmla="+- 21600 0 0"/>
                  <a:gd name="T0" fmla="*/ 17455 w 17455"/>
                  <a:gd name="T1" fmla="*/ 19446 h 21600"/>
                  <a:gd name="T2" fmla="*/ 0 w 17455"/>
                  <a:gd name="T3" fmla="*/ 20044 h 21600"/>
                  <a:gd name="T4" fmla="*/ 8051 w 17455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455" h="21600" fill="none" extrusionOk="0">
                    <a:moveTo>
                      <a:pt x="17454" y="19445"/>
                    </a:moveTo>
                    <a:cubicBezTo>
                      <a:pt x="14522" y="20863"/>
                      <a:pt x="11307" y="21599"/>
                      <a:pt x="8051" y="21600"/>
                    </a:cubicBezTo>
                    <a:cubicBezTo>
                      <a:pt x="5292" y="21600"/>
                      <a:pt x="2559" y="21071"/>
                      <a:pt x="0" y="20043"/>
                    </a:cubicBezTo>
                  </a:path>
                  <a:path w="17455" h="21600" stroke="0" extrusionOk="0">
                    <a:moveTo>
                      <a:pt x="17454" y="19445"/>
                    </a:moveTo>
                    <a:cubicBezTo>
                      <a:pt x="14522" y="20863"/>
                      <a:pt x="11307" y="21599"/>
                      <a:pt x="8051" y="21600"/>
                    </a:cubicBezTo>
                    <a:cubicBezTo>
                      <a:pt x="5292" y="21600"/>
                      <a:pt x="2559" y="21071"/>
                      <a:pt x="0" y="20043"/>
                    </a:cubicBezTo>
                    <a:lnTo>
                      <a:pt x="8051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1023" name="Group 15"/>
              <p:cNvGrpSpPr>
                <a:grpSpLocks/>
              </p:cNvGrpSpPr>
              <p:nvPr/>
            </p:nvGrpSpPr>
            <p:grpSpPr bwMode="auto">
              <a:xfrm>
                <a:off x="864" y="480"/>
                <a:ext cx="2016" cy="3448"/>
                <a:chOff x="864" y="480"/>
                <a:chExt cx="2016" cy="3448"/>
              </a:xfrm>
            </p:grpSpPr>
            <p:sp>
              <p:nvSpPr>
                <p:cNvPr id="171024" name="Freeform 16"/>
                <p:cNvSpPr>
                  <a:spLocks/>
                </p:cNvSpPr>
                <p:nvPr/>
              </p:nvSpPr>
              <p:spPr bwMode="ltGray">
                <a:xfrm>
                  <a:off x="2327" y="816"/>
                  <a:ext cx="553" cy="3112"/>
                </a:xfrm>
                <a:custGeom>
                  <a:avLst/>
                  <a:gdLst/>
                  <a:ahLst/>
                  <a:cxnLst>
                    <a:cxn ang="0">
                      <a:pos x="553" y="0"/>
                    </a:cxn>
                    <a:cxn ang="0">
                      <a:pos x="345" y="3112"/>
                    </a:cxn>
                  </a:cxnLst>
                  <a:rect l="0" t="0" r="r" b="b"/>
                  <a:pathLst>
                    <a:path w="553" h="3112">
                      <a:moveTo>
                        <a:pt x="553" y="0"/>
                      </a:moveTo>
                      <a:cubicBezTo>
                        <a:pt x="155" y="839"/>
                        <a:pt x="0" y="2702"/>
                        <a:pt x="345" y="3112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25" name="Freeform 17"/>
                <p:cNvSpPr>
                  <a:spLocks/>
                </p:cNvSpPr>
                <p:nvPr/>
              </p:nvSpPr>
              <p:spPr bwMode="ltGray">
                <a:xfrm>
                  <a:off x="1800" y="786"/>
                  <a:ext cx="1032" cy="3072"/>
                </a:xfrm>
                <a:custGeom>
                  <a:avLst/>
                  <a:gdLst/>
                  <a:ahLst/>
                  <a:cxnLst>
                    <a:cxn ang="0">
                      <a:pos x="1032" y="0"/>
                    </a:cxn>
                    <a:cxn ang="0">
                      <a:pos x="570" y="3072"/>
                    </a:cxn>
                  </a:cxnLst>
                  <a:rect l="0" t="0" r="r" b="b"/>
                  <a:pathLst>
                    <a:path w="1032" h="3072">
                      <a:moveTo>
                        <a:pt x="1032" y="0"/>
                      </a:moveTo>
                      <a:cubicBezTo>
                        <a:pt x="258" y="846"/>
                        <a:pt x="0" y="2694"/>
                        <a:pt x="570" y="3072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26" name="Freeform 18"/>
                <p:cNvSpPr>
                  <a:spLocks/>
                </p:cNvSpPr>
                <p:nvPr/>
              </p:nvSpPr>
              <p:spPr bwMode="ltGray">
                <a:xfrm>
                  <a:off x="1494" y="774"/>
                  <a:ext cx="1296" cy="2934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570" y="2934"/>
                    </a:cxn>
                  </a:cxnLst>
                  <a:rect l="0" t="0" r="r" b="b"/>
                  <a:pathLst>
                    <a:path w="1296" h="2934">
                      <a:moveTo>
                        <a:pt x="1296" y="0"/>
                      </a:moveTo>
                      <a:cubicBezTo>
                        <a:pt x="54" y="864"/>
                        <a:pt x="0" y="2556"/>
                        <a:pt x="570" y="2934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27" name="Freeform 19"/>
                <p:cNvSpPr>
                  <a:spLocks/>
                </p:cNvSpPr>
                <p:nvPr/>
              </p:nvSpPr>
              <p:spPr bwMode="ltGray">
                <a:xfrm>
                  <a:off x="1092" y="756"/>
                  <a:ext cx="1674" cy="2688"/>
                </a:xfrm>
                <a:custGeom>
                  <a:avLst/>
                  <a:gdLst/>
                  <a:ahLst/>
                  <a:cxnLst>
                    <a:cxn ang="0">
                      <a:pos x="1674" y="0"/>
                    </a:cxn>
                    <a:cxn ang="0">
                      <a:pos x="624" y="2688"/>
                    </a:cxn>
                  </a:cxnLst>
                  <a:rect l="0" t="0" r="r" b="b"/>
                  <a:pathLst>
                    <a:path w="1674" h="2688">
                      <a:moveTo>
                        <a:pt x="1674" y="0"/>
                      </a:moveTo>
                      <a:cubicBezTo>
                        <a:pt x="0" y="756"/>
                        <a:pt x="210" y="2382"/>
                        <a:pt x="624" y="2688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28" name="Freeform 20"/>
                <p:cNvSpPr>
                  <a:spLocks/>
                </p:cNvSpPr>
                <p:nvPr/>
              </p:nvSpPr>
              <p:spPr bwMode="ltGray">
                <a:xfrm>
                  <a:off x="864" y="732"/>
                  <a:ext cx="1902" cy="2154"/>
                </a:xfrm>
                <a:custGeom>
                  <a:avLst/>
                  <a:gdLst/>
                  <a:ahLst/>
                  <a:cxnLst>
                    <a:cxn ang="0">
                      <a:pos x="1902" y="0"/>
                    </a:cxn>
                    <a:cxn ang="0">
                      <a:pos x="456" y="2154"/>
                    </a:cxn>
                  </a:cxnLst>
                  <a:rect l="0" t="0" r="r" b="b"/>
                  <a:pathLst>
                    <a:path w="1902" h="2154">
                      <a:moveTo>
                        <a:pt x="1902" y="0"/>
                      </a:moveTo>
                      <a:cubicBezTo>
                        <a:pt x="0" y="508"/>
                        <a:pt x="400" y="2092"/>
                        <a:pt x="456" y="2154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29" name="Freeform 21"/>
                <p:cNvSpPr>
                  <a:spLocks/>
                </p:cNvSpPr>
                <p:nvPr/>
              </p:nvSpPr>
              <p:spPr bwMode="ltGray">
                <a:xfrm>
                  <a:off x="1208" y="696"/>
                  <a:ext cx="1544" cy="1176"/>
                </a:xfrm>
                <a:custGeom>
                  <a:avLst/>
                  <a:gdLst/>
                  <a:ahLst/>
                  <a:cxnLst>
                    <a:cxn ang="0">
                      <a:pos x="1544" y="0"/>
                    </a:cxn>
                    <a:cxn ang="0">
                      <a:pos x="0" y="1176"/>
                    </a:cxn>
                  </a:cxnLst>
                  <a:rect l="0" t="0" r="r" b="b"/>
                  <a:pathLst>
                    <a:path w="1544" h="1176">
                      <a:moveTo>
                        <a:pt x="1544" y="0"/>
                      </a:moveTo>
                      <a:cubicBezTo>
                        <a:pt x="440" y="112"/>
                        <a:pt x="0" y="992"/>
                        <a:pt x="0" y="1176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30" name="Freeform 22"/>
                <p:cNvSpPr>
                  <a:spLocks/>
                </p:cNvSpPr>
                <p:nvPr/>
              </p:nvSpPr>
              <p:spPr bwMode="ltGray">
                <a:xfrm>
                  <a:off x="1552" y="672"/>
                  <a:ext cx="1200" cy="472"/>
                </a:xfrm>
                <a:custGeom>
                  <a:avLst/>
                  <a:gdLst/>
                  <a:ahLst/>
                  <a:cxnLst>
                    <a:cxn ang="0">
                      <a:pos x="1200" y="0"/>
                    </a:cxn>
                    <a:cxn ang="0">
                      <a:pos x="0" y="472"/>
                    </a:cxn>
                  </a:cxnLst>
                  <a:rect l="0" t="0" r="r" b="b"/>
                  <a:pathLst>
                    <a:path w="1200" h="472">
                      <a:moveTo>
                        <a:pt x="1200" y="0"/>
                      </a:moveTo>
                      <a:cubicBezTo>
                        <a:pt x="584" y="24"/>
                        <a:pt x="264" y="192"/>
                        <a:pt x="0" y="472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31" name="Freeform 23"/>
                <p:cNvSpPr>
                  <a:spLocks/>
                </p:cNvSpPr>
                <p:nvPr/>
              </p:nvSpPr>
              <p:spPr bwMode="ltGray">
                <a:xfrm>
                  <a:off x="1784" y="600"/>
                  <a:ext cx="984" cy="280"/>
                </a:xfrm>
                <a:custGeom>
                  <a:avLst/>
                  <a:gdLst/>
                  <a:ahLst/>
                  <a:cxnLst>
                    <a:cxn ang="0">
                      <a:pos x="984" y="56"/>
                    </a:cxn>
                    <a:cxn ang="0">
                      <a:pos x="0" y="280"/>
                    </a:cxn>
                  </a:cxnLst>
                  <a:rect l="0" t="0" r="r" b="b"/>
                  <a:pathLst>
                    <a:path w="984" h="280">
                      <a:moveTo>
                        <a:pt x="984" y="56"/>
                      </a:moveTo>
                      <a:cubicBezTo>
                        <a:pt x="568" y="0"/>
                        <a:pt x="192" y="104"/>
                        <a:pt x="0" y="280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32" name="Freeform 24"/>
                <p:cNvSpPr>
                  <a:spLocks/>
                </p:cNvSpPr>
                <p:nvPr/>
              </p:nvSpPr>
              <p:spPr bwMode="ltGray">
                <a:xfrm>
                  <a:off x="2168" y="554"/>
                  <a:ext cx="640" cy="88"/>
                </a:xfrm>
                <a:custGeom>
                  <a:avLst/>
                  <a:gdLst/>
                  <a:ahLst/>
                  <a:cxnLst>
                    <a:cxn ang="0">
                      <a:pos x="640" y="8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640" h="88">
                      <a:moveTo>
                        <a:pt x="640" y="88"/>
                      </a:moveTo>
                      <a:cubicBezTo>
                        <a:pt x="400" y="0"/>
                        <a:pt x="112" y="30"/>
                        <a:pt x="0" y="78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33" name="Freeform 25"/>
                <p:cNvSpPr>
                  <a:spLocks/>
                </p:cNvSpPr>
                <p:nvPr/>
              </p:nvSpPr>
              <p:spPr bwMode="ltGray">
                <a:xfrm>
                  <a:off x="2508" y="504"/>
                  <a:ext cx="330" cy="126"/>
                </a:xfrm>
                <a:custGeom>
                  <a:avLst/>
                  <a:gdLst/>
                  <a:ahLst/>
                  <a:cxnLst>
                    <a:cxn ang="0">
                      <a:pos x="330" y="1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30" h="126">
                      <a:moveTo>
                        <a:pt x="330" y="126"/>
                      </a:moveTo>
                      <a:cubicBezTo>
                        <a:pt x="186" y="48"/>
                        <a:pt x="78" y="18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34" name="Freeform 26"/>
                <p:cNvSpPr>
                  <a:spLocks/>
                </p:cNvSpPr>
                <p:nvPr/>
              </p:nvSpPr>
              <p:spPr bwMode="ltGray">
                <a:xfrm>
                  <a:off x="2736" y="480"/>
                  <a:ext cx="144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4" y="144"/>
                    </a:cxn>
                  </a:cxnLst>
                  <a:rect l="0" t="0" r="r" b="b"/>
                  <a:pathLst>
                    <a:path w="144" h="144">
                      <a:moveTo>
                        <a:pt x="0" y="0"/>
                      </a:moveTo>
                      <a:cubicBezTo>
                        <a:pt x="24" y="24"/>
                        <a:pt x="132" y="102"/>
                        <a:pt x="144" y="144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1035" name="Line 27"/>
              <p:cNvSpPr>
                <a:spLocks noChangeShapeType="1"/>
              </p:cNvSpPr>
              <p:nvPr/>
            </p:nvSpPr>
            <p:spPr bwMode="ltGray">
              <a:xfrm flipV="1">
                <a:off x="2928" y="48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1036" name="Group 28"/>
              <p:cNvGrpSpPr>
                <a:grpSpLocks/>
              </p:cNvGrpSpPr>
              <p:nvPr/>
            </p:nvGrpSpPr>
            <p:grpSpPr bwMode="auto">
              <a:xfrm flipH="1">
                <a:off x="2976" y="480"/>
                <a:ext cx="2016" cy="3448"/>
                <a:chOff x="864" y="480"/>
                <a:chExt cx="2016" cy="3448"/>
              </a:xfrm>
            </p:grpSpPr>
            <p:sp>
              <p:nvSpPr>
                <p:cNvPr id="171037" name="Freeform 29"/>
                <p:cNvSpPr>
                  <a:spLocks/>
                </p:cNvSpPr>
                <p:nvPr/>
              </p:nvSpPr>
              <p:spPr bwMode="ltGray">
                <a:xfrm>
                  <a:off x="2327" y="816"/>
                  <a:ext cx="553" cy="3112"/>
                </a:xfrm>
                <a:custGeom>
                  <a:avLst/>
                  <a:gdLst/>
                  <a:ahLst/>
                  <a:cxnLst>
                    <a:cxn ang="0">
                      <a:pos x="553" y="0"/>
                    </a:cxn>
                    <a:cxn ang="0">
                      <a:pos x="345" y="3112"/>
                    </a:cxn>
                  </a:cxnLst>
                  <a:rect l="0" t="0" r="r" b="b"/>
                  <a:pathLst>
                    <a:path w="553" h="3112">
                      <a:moveTo>
                        <a:pt x="553" y="0"/>
                      </a:moveTo>
                      <a:cubicBezTo>
                        <a:pt x="155" y="839"/>
                        <a:pt x="0" y="2702"/>
                        <a:pt x="345" y="3112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38" name="Freeform 30"/>
                <p:cNvSpPr>
                  <a:spLocks/>
                </p:cNvSpPr>
                <p:nvPr/>
              </p:nvSpPr>
              <p:spPr bwMode="ltGray">
                <a:xfrm>
                  <a:off x="1800" y="786"/>
                  <a:ext cx="1032" cy="3072"/>
                </a:xfrm>
                <a:custGeom>
                  <a:avLst/>
                  <a:gdLst/>
                  <a:ahLst/>
                  <a:cxnLst>
                    <a:cxn ang="0">
                      <a:pos x="1032" y="0"/>
                    </a:cxn>
                    <a:cxn ang="0">
                      <a:pos x="570" y="3072"/>
                    </a:cxn>
                  </a:cxnLst>
                  <a:rect l="0" t="0" r="r" b="b"/>
                  <a:pathLst>
                    <a:path w="1032" h="3072">
                      <a:moveTo>
                        <a:pt x="1032" y="0"/>
                      </a:moveTo>
                      <a:cubicBezTo>
                        <a:pt x="258" y="846"/>
                        <a:pt x="0" y="2694"/>
                        <a:pt x="570" y="3072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39" name="Freeform 31"/>
                <p:cNvSpPr>
                  <a:spLocks/>
                </p:cNvSpPr>
                <p:nvPr/>
              </p:nvSpPr>
              <p:spPr bwMode="ltGray">
                <a:xfrm>
                  <a:off x="1494" y="774"/>
                  <a:ext cx="1296" cy="2934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570" y="2934"/>
                    </a:cxn>
                  </a:cxnLst>
                  <a:rect l="0" t="0" r="r" b="b"/>
                  <a:pathLst>
                    <a:path w="1296" h="2934">
                      <a:moveTo>
                        <a:pt x="1296" y="0"/>
                      </a:moveTo>
                      <a:cubicBezTo>
                        <a:pt x="54" y="864"/>
                        <a:pt x="0" y="2556"/>
                        <a:pt x="570" y="2934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40" name="Freeform 32"/>
                <p:cNvSpPr>
                  <a:spLocks/>
                </p:cNvSpPr>
                <p:nvPr/>
              </p:nvSpPr>
              <p:spPr bwMode="ltGray">
                <a:xfrm>
                  <a:off x="1092" y="756"/>
                  <a:ext cx="1674" cy="2688"/>
                </a:xfrm>
                <a:custGeom>
                  <a:avLst/>
                  <a:gdLst/>
                  <a:ahLst/>
                  <a:cxnLst>
                    <a:cxn ang="0">
                      <a:pos x="1674" y="0"/>
                    </a:cxn>
                    <a:cxn ang="0">
                      <a:pos x="624" y="2688"/>
                    </a:cxn>
                  </a:cxnLst>
                  <a:rect l="0" t="0" r="r" b="b"/>
                  <a:pathLst>
                    <a:path w="1674" h="2688">
                      <a:moveTo>
                        <a:pt x="1674" y="0"/>
                      </a:moveTo>
                      <a:cubicBezTo>
                        <a:pt x="0" y="756"/>
                        <a:pt x="210" y="2382"/>
                        <a:pt x="624" y="2688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41" name="Freeform 33"/>
                <p:cNvSpPr>
                  <a:spLocks/>
                </p:cNvSpPr>
                <p:nvPr/>
              </p:nvSpPr>
              <p:spPr bwMode="ltGray">
                <a:xfrm>
                  <a:off x="864" y="732"/>
                  <a:ext cx="1902" cy="2154"/>
                </a:xfrm>
                <a:custGeom>
                  <a:avLst/>
                  <a:gdLst/>
                  <a:ahLst/>
                  <a:cxnLst>
                    <a:cxn ang="0">
                      <a:pos x="1902" y="0"/>
                    </a:cxn>
                    <a:cxn ang="0">
                      <a:pos x="456" y="2154"/>
                    </a:cxn>
                  </a:cxnLst>
                  <a:rect l="0" t="0" r="r" b="b"/>
                  <a:pathLst>
                    <a:path w="1902" h="2154">
                      <a:moveTo>
                        <a:pt x="1902" y="0"/>
                      </a:moveTo>
                      <a:cubicBezTo>
                        <a:pt x="0" y="508"/>
                        <a:pt x="400" y="2092"/>
                        <a:pt x="456" y="2154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42" name="Freeform 34"/>
                <p:cNvSpPr>
                  <a:spLocks/>
                </p:cNvSpPr>
                <p:nvPr/>
              </p:nvSpPr>
              <p:spPr bwMode="ltGray">
                <a:xfrm>
                  <a:off x="1208" y="696"/>
                  <a:ext cx="1544" cy="1176"/>
                </a:xfrm>
                <a:custGeom>
                  <a:avLst/>
                  <a:gdLst/>
                  <a:ahLst/>
                  <a:cxnLst>
                    <a:cxn ang="0">
                      <a:pos x="1544" y="0"/>
                    </a:cxn>
                    <a:cxn ang="0">
                      <a:pos x="0" y="1176"/>
                    </a:cxn>
                  </a:cxnLst>
                  <a:rect l="0" t="0" r="r" b="b"/>
                  <a:pathLst>
                    <a:path w="1544" h="1176">
                      <a:moveTo>
                        <a:pt x="1544" y="0"/>
                      </a:moveTo>
                      <a:cubicBezTo>
                        <a:pt x="440" y="112"/>
                        <a:pt x="0" y="992"/>
                        <a:pt x="0" y="1176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43" name="Freeform 35"/>
                <p:cNvSpPr>
                  <a:spLocks/>
                </p:cNvSpPr>
                <p:nvPr/>
              </p:nvSpPr>
              <p:spPr bwMode="ltGray">
                <a:xfrm>
                  <a:off x="1552" y="672"/>
                  <a:ext cx="1200" cy="472"/>
                </a:xfrm>
                <a:custGeom>
                  <a:avLst/>
                  <a:gdLst/>
                  <a:ahLst/>
                  <a:cxnLst>
                    <a:cxn ang="0">
                      <a:pos x="1200" y="0"/>
                    </a:cxn>
                    <a:cxn ang="0">
                      <a:pos x="0" y="472"/>
                    </a:cxn>
                  </a:cxnLst>
                  <a:rect l="0" t="0" r="r" b="b"/>
                  <a:pathLst>
                    <a:path w="1200" h="472">
                      <a:moveTo>
                        <a:pt x="1200" y="0"/>
                      </a:moveTo>
                      <a:cubicBezTo>
                        <a:pt x="584" y="24"/>
                        <a:pt x="264" y="192"/>
                        <a:pt x="0" y="472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44" name="Freeform 36"/>
                <p:cNvSpPr>
                  <a:spLocks/>
                </p:cNvSpPr>
                <p:nvPr/>
              </p:nvSpPr>
              <p:spPr bwMode="ltGray">
                <a:xfrm>
                  <a:off x="1784" y="600"/>
                  <a:ext cx="984" cy="280"/>
                </a:xfrm>
                <a:custGeom>
                  <a:avLst/>
                  <a:gdLst/>
                  <a:ahLst/>
                  <a:cxnLst>
                    <a:cxn ang="0">
                      <a:pos x="984" y="56"/>
                    </a:cxn>
                    <a:cxn ang="0">
                      <a:pos x="0" y="280"/>
                    </a:cxn>
                  </a:cxnLst>
                  <a:rect l="0" t="0" r="r" b="b"/>
                  <a:pathLst>
                    <a:path w="984" h="280">
                      <a:moveTo>
                        <a:pt x="984" y="56"/>
                      </a:moveTo>
                      <a:cubicBezTo>
                        <a:pt x="568" y="0"/>
                        <a:pt x="192" y="104"/>
                        <a:pt x="0" y="280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45" name="Freeform 37"/>
                <p:cNvSpPr>
                  <a:spLocks/>
                </p:cNvSpPr>
                <p:nvPr/>
              </p:nvSpPr>
              <p:spPr bwMode="ltGray">
                <a:xfrm>
                  <a:off x="2168" y="554"/>
                  <a:ext cx="640" cy="88"/>
                </a:xfrm>
                <a:custGeom>
                  <a:avLst/>
                  <a:gdLst/>
                  <a:ahLst/>
                  <a:cxnLst>
                    <a:cxn ang="0">
                      <a:pos x="640" y="8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640" h="88">
                      <a:moveTo>
                        <a:pt x="640" y="88"/>
                      </a:moveTo>
                      <a:cubicBezTo>
                        <a:pt x="400" y="0"/>
                        <a:pt x="112" y="30"/>
                        <a:pt x="0" y="78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46" name="Freeform 38"/>
                <p:cNvSpPr>
                  <a:spLocks/>
                </p:cNvSpPr>
                <p:nvPr/>
              </p:nvSpPr>
              <p:spPr bwMode="ltGray">
                <a:xfrm>
                  <a:off x="2508" y="504"/>
                  <a:ext cx="330" cy="126"/>
                </a:xfrm>
                <a:custGeom>
                  <a:avLst/>
                  <a:gdLst/>
                  <a:ahLst/>
                  <a:cxnLst>
                    <a:cxn ang="0">
                      <a:pos x="330" y="1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30" h="126">
                      <a:moveTo>
                        <a:pt x="330" y="126"/>
                      </a:moveTo>
                      <a:cubicBezTo>
                        <a:pt x="186" y="48"/>
                        <a:pt x="78" y="18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47" name="Freeform 39"/>
                <p:cNvSpPr>
                  <a:spLocks/>
                </p:cNvSpPr>
                <p:nvPr/>
              </p:nvSpPr>
              <p:spPr bwMode="ltGray">
                <a:xfrm>
                  <a:off x="2736" y="480"/>
                  <a:ext cx="144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4" y="144"/>
                    </a:cxn>
                  </a:cxnLst>
                  <a:rect l="0" t="0" r="r" b="b"/>
                  <a:pathLst>
                    <a:path w="144" h="144">
                      <a:moveTo>
                        <a:pt x="0" y="0"/>
                      </a:moveTo>
                      <a:cubicBezTo>
                        <a:pt x="24" y="24"/>
                        <a:pt x="132" y="102"/>
                        <a:pt x="144" y="144"/>
                      </a:cubicBezTo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71048" name="Group 40"/>
            <p:cNvGrpSpPr>
              <a:grpSpLocks/>
            </p:cNvGrpSpPr>
            <p:nvPr/>
          </p:nvGrpSpPr>
          <p:grpSpPr bwMode="auto">
            <a:xfrm>
              <a:off x="487" y="816"/>
              <a:ext cx="2553" cy="2633"/>
              <a:chOff x="487" y="816"/>
              <a:chExt cx="2553" cy="2633"/>
            </a:xfrm>
          </p:grpSpPr>
          <p:grpSp>
            <p:nvGrpSpPr>
              <p:cNvPr id="171049" name="Group 41"/>
              <p:cNvGrpSpPr>
                <a:grpSpLocks/>
              </p:cNvGrpSpPr>
              <p:nvPr/>
            </p:nvGrpSpPr>
            <p:grpSpPr bwMode="auto">
              <a:xfrm>
                <a:off x="493" y="834"/>
                <a:ext cx="2547" cy="2615"/>
                <a:chOff x="1194" y="483"/>
                <a:chExt cx="3318" cy="3405"/>
              </a:xfrm>
            </p:grpSpPr>
            <p:sp>
              <p:nvSpPr>
                <p:cNvPr id="171050" name="Freeform 42"/>
                <p:cNvSpPr>
                  <a:spLocks/>
                </p:cNvSpPr>
                <p:nvPr/>
              </p:nvSpPr>
              <p:spPr bwMode="ltGray">
                <a:xfrm>
                  <a:off x="2186" y="2873"/>
                  <a:ext cx="292" cy="274"/>
                </a:xfrm>
                <a:custGeom>
                  <a:avLst/>
                  <a:gdLst/>
                  <a:ahLst/>
                  <a:cxnLst>
                    <a:cxn ang="0">
                      <a:pos x="69" y="73"/>
                    </a:cxn>
                    <a:cxn ang="0">
                      <a:pos x="102" y="79"/>
                    </a:cxn>
                    <a:cxn ang="0">
                      <a:pos x="177" y="34"/>
                    </a:cxn>
                    <a:cxn ang="0">
                      <a:pos x="195" y="22"/>
                    </a:cxn>
                    <a:cxn ang="0">
                      <a:pos x="204" y="16"/>
                    </a:cxn>
                    <a:cxn ang="0">
                      <a:pos x="210" y="7"/>
                    </a:cxn>
                    <a:cxn ang="0">
                      <a:pos x="228" y="1"/>
                    </a:cxn>
                    <a:cxn ang="0">
                      <a:pos x="255" y="22"/>
                    </a:cxn>
                    <a:cxn ang="0">
                      <a:pos x="267" y="25"/>
                    </a:cxn>
                    <a:cxn ang="0">
                      <a:pos x="285" y="31"/>
                    </a:cxn>
                    <a:cxn ang="0">
                      <a:pos x="291" y="40"/>
                    </a:cxn>
                    <a:cxn ang="0">
                      <a:pos x="282" y="43"/>
                    </a:cxn>
                    <a:cxn ang="0">
                      <a:pos x="252" y="70"/>
                    </a:cxn>
                    <a:cxn ang="0">
                      <a:pos x="240" y="97"/>
                    </a:cxn>
                    <a:cxn ang="0">
                      <a:pos x="249" y="124"/>
                    </a:cxn>
                    <a:cxn ang="0">
                      <a:pos x="270" y="145"/>
                    </a:cxn>
                    <a:cxn ang="0">
                      <a:pos x="252" y="169"/>
                    </a:cxn>
                    <a:cxn ang="0">
                      <a:pos x="237" y="196"/>
                    </a:cxn>
                    <a:cxn ang="0">
                      <a:pos x="219" y="205"/>
                    </a:cxn>
                    <a:cxn ang="0">
                      <a:pos x="201" y="256"/>
                    </a:cxn>
                    <a:cxn ang="0">
                      <a:pos x="165" y="274"/>
                    </a:cxn>
                    <a:cxn ang="0">
                      <a:pos x="156" y="271"/>
                    </a:cxn>
                    <a:cxn ang="0">
                      <a:pos x="153" y="262"/>
                    </a:cxn>
                    <a:cxn ang="0">
                      <a:pos x="135" y="256"/>
                    </a:cxn>
                    <a:cxn ang="0">
                      <a:pos x="120" y="241"/>
                    </a:cxn>
                    <a:cxn ang="0">
                      <a:pos x="102" y="247"/>
                    </a:cxn>
                    <a:cxn ang="0">
                      <a:pos x="81" y="241"/>
                    </a:cxn>
                    <a:cxn ang="0">
                      <a:pos x="78" y="232"/>
                    </a:cxn>
                    <a:cxn ang="0">
                      <a:pos x="69" y="226"/>
                    </a:cxn>
                    <a:cxn ang="0">
                      <a:pos x="42" y="223"/>
                    </a:cxn>
                    <a:cxn ang="0">
                      <a:pos x="33" y="175"/>
                    </a:cxn>
                    <a:cxn ang="0">
                      <a:pos x="15" y="169"/>
                    </a:cxn>
                    <a:cxn ang="0">
                      <a:pos x="0" y="118"/>
                    </a:cxn>
                    <a:cxn ang="0">
                      <a:pos x="18" y="82"/>
                    </a:cxn>
                    <a:cxn ang="0">
                      <a:pos x="57" y="100"/>
                    </a:cxn>
                    <a:cxn ang="0">
                      <a:pos x="69" y="73"/>
                    </a:cxn>
                  </a:cxnLst>
                  <a:rect l="0" t="0" r="r" b="b"/>
                  <a:pathLst>
                    <a:path w="292" h="274">
                      <a:moveTo>
                        <a:pt x="69" y="73"/>
                      </a:moveTo>
                      <a:cubicBezTo>
                        <a:pt x="83" y="82"/>
                        <a:pt x="85" y="82"/>
                        <a:pt x="102" y="79"/>
                      </a:cubicBezTo>
                      <a:cubicBezTo>
                        <a:pt x="129" y="61"/>
                        <a:pt x="143" y="39"/>
                        <a:pt x="177" y="34"/>
                      </a:cubicBezTo>
                      <a:cubicBezTo>
                        <a:pt x="183" y="30"/>
                        <a:pt x="189" y="26"/>
                        <a:pt x="195" y="22"/>
                      </a:cubicBezTo>
                      <a:cubicBezTo>
                        <a:pt x="198" y="20"/>
                        <a:pt x="204" y="16"/>
                        <a:pt x="204" y="16"/>
                      </a:cubicBezTo>
                      <a:cubicBezTo>
                        <a:pt x="206" y="13"/>
                        <a:pt x="207" y="9"/>
                        <a:pt x="210" y="7"/>
                      </a:cubicBezTo>
                      <a:cubicBezTo>
                        <a:pt x="215" y="4"/>
                        <a:pt x="228" y="1"/>
                        <a:pt x="228" y="1"/>
                      </a:cubicBezTo>
                      <a:cubicBezTo>
                        <a:pt x="250" y="5"/>
                        <a:pt x="240" y="0"/>
                        <a:pt x="255" y="22"/>
                      </a:cubicBezTo>
                      <a:cubicBezTo>
                        <a:pt x="257" y="25"/>
                        <a:pt x="263" y="24"/>
                        <a:pt x="267" y="25"/>
                      </a:cubicBezTo>
                      <a:cubicBezTo>
                        <a:pt x="273" y="27"/>
                        <a:pt x="285" y="31"/>
                        <a:pt x="285" y="31"/>
                      </a:cubicBezTo>
                      <a:cubicBezTo>
                        <a:pt x="287" y="34"/>
                        <a:pt x="292" y="37"/>
                        <a:pt x="291" y="40"/>
                      </a:cubicBezTo>
                      <a:cubicBezTo>
                        <a:pt x="290" y="43"/>
                        <a:pt x="284" y="41"/>
                        <a:pt x="282" y="43"/>
                      </a:cubicBezTo>
                      <a:cubicBezTo>
                        <a:pt x="266" y="59"/>
                        <a:pt x="273" y="63"/>
                        <a:pt x="252" y="70"/>
                      </a:cubicBezTo>
                      <a:cubicBezTo>
                        <a:pt x="247" y="78"/>
                        <a:pt x="240" y="97"/>
                        <a:pt x="240" y="97"/>
                      </a:cubicBezTo>
                      <a:cubicBezTo>
                        <a:pt x="254" y="118"/>
                        <a:pt x="254" y="108"/>
                        <a:pt x="249" y="124"/>
                      </a:cubicBezTo>
                      <a:cubicBezTo>
                        <a:pt x="252" y="133"/>
                        <a:pt x="270" y="145"/>
                        <a:pt x="270" y="145"/>
                      </a:cubicBezTo>
                      <a:cubicBezTo>
                        <a:pt x="278" y="170"/>
                        <a:pt x="277" y="164"/>
                        <a:pt x="252" y="169"/>
                      </a:cubicBezTo>
                      <a:cubicBezTo>
                        <a:pt x="247" y="176"/>
                        <a:pt x="244" y="190"/>
                        <a:pt x="237" y="196"/>
                      </a:cubicBezTo>
                      <a:cubicBezTo>
                        <a:pt x="232" y="200"/>
                        <a:pt x="225" y="201"/>
                        <a:pt x="219" y="205"/>
                      </a:cubicBezTo>
                      <a:cubicBezTo>
                        <a:pt x="209" y="220"/>
                        <a:pt x="207" y="238"/>
                        <a:pt x="201" y="256"/>
                      </a:cubicBezTo>
                      <a:cubicBezTo>
                        <a:pt x="199" y="262"/>
                        <a:pt x="171" y="272"/>
                        <a:pt x="165" y="274"/>
                      </a:cubicBezTo>
                      <a:cubicBezTo>
                        <a:pt x="162" y="273"/>
                        <a:pt x="158" y="273"/>
                        <a:pt x="156" y="271"/>
                      </a:cubicBezTo>
                      <a:cubicBezTo>
                        <a:pt x="154" y="269"/>
                        <a:pt x="156" y="264"/>
                        <a:pt x="153" y="262"/>
                      </a:cubicBezTo>
                      <a:cubicBezTo>
                        <a:pt x="148" y="258"/>
                        <a:pt x="135" y="256"/>
                        <a:pt x="135" y="256"/>
                      </a:cubicBezTo>
                      <a:cubicBezTo>
                        <a:pt x="132" y="252"/>
                        <a:pt x="127" y="241"/>
                        <a:pt x="120" y="241"/>
                      </a:cubicBezTo>
                      <a:cubicBezTo>
                        <a:pt x="114" y="241"/>
                        <a:pt x="102" y="247"/>
                        <a:pt x="102" y="247"/>
                      </a:cubicBezTo>
                      <a:cubicBezTo>
                        <a:pt x="95" y="245"/>
                        <a:pt x="87" y="246"/>
                        <a:pt x="81" y="241"/>
                      </a:cubicBezTo>
                      <a:cubicBezTo>
                        <a:pt x="79" y="239"/>
                        <a:pt x="80" y="234"/>
                        <a:pt x="78" y="232"/>
                      </a:cubicBezTo>
                      <a:cubicBezTo>
                        <a:pt x="76" y="229"/>
                        <a:pt x="72" y="228"/>
                        <a:pt x="69" y="226"/>
                      </a:cubicBezTo>
                      <a:cubicBezTo>
                        <a:pt x="60" y="229"/>
                        <a:pt x="42" y="223"/>
                        <a:pt x="42" y="223"/>
                      </a:cubicBezTo>
                      <a:cubicBezTo>
                        <a:pt x="33" y="210"/>
                        <a:pt x="44" y="187"/>
                        <a:pt x="33" y="175"/>
                      </a:cubicBezTo>
                      <a:cubicBezTo>
                        <a:pt x="29" y="170"/>
                        <a:pt x="15" y="169"/>
                        <a:pt x="15" y="169"/>
                      </a:cubicBezTo>
                      <a:cubicBezTo>
                        <a:pt x="9" y="151"/>
                        <a:pt x="3" y="137"/>
                        <a:pt x="0" y="118"/>
                      </a:cubicBezTo>
                      <a:cubicBezTo>
                        <a:pt x="3" y="102"/>
                        <a:pt x="2" y="87"/>
                        <a:pt x="18" y="82"/>
                      </a:cubicBezTo>
                      <a:cubicBezTo>
                        <a:pt x="34" y="93"/>
                        <a:pt x="40" y="94"/>
                        <a:pt x="57" y="100"/>
                      </a:cubicBezTo>
                      <a:cubicBezTo>
                        <a:pt x="52" y="86"/>
                        <a:pt x="53" y="73"/>
                        <a:pt x="69" y="7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51" name="Freeform 43"/>
                <p:cNvSpPr>
                  <a:spLocks/>
                </p:cNvSpPr>
                <p:nvPr/>
              </p:nvSpPr>
              <p:spPr bwMode="ltGray">
                <a:xfrm>
                  <a:off x="2096" y="3138"/>
                  <a:ext cx="384" cy="144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48" y="12"/>
                    </a:cxn>
                    <a:cxn ang="0">
                      <a:pos x="75" y="21"/>
                    </a:cxn>
                    <a:cxn ang="0">
                      <a:pos x="108" y="45"/>
                    </a:cxn>
                    <a:cxn ang="0">
                      <a:pos x="126" y="51"/>
                    </a:cxn>
                    <a:cxn ang="0">
                      <a:pos x="153" y="48"/>
                    </a:cxn>
                    <a:cxn ang="0">
                      <a:pos x="201" y="66"/>
                    </a:cxn>
                    <a:cxn ang="0">
                      <a:pos x="228" y="78"/>
                    </a:cxn>
                    <a:cxn ang="0">
                      <a:pos x="234" y="99"/>
                    </a:cxn>
                    <a:cxn ang="0">
                      <a:pos x="297" y="117"/>
                    </a:cxn>
                    <a:cxn ang="0">
                      <a:pos x="324" y="126"/>
                    </a:cxn>
                    <a:cxn ang="0">
                      <a:pos x="384" y="135"/>
                    </a:cxn>
                    <a:cxn ang="0">
                      <a:pos x="342" y="135"/>
                    </a:cxn>
                    <a:cxn ang="0">
                      <a:pos x="267" y="117"/>
                    </a:cxn>
                    <a:cxn ang="0">
                      <a:pos x="240" y="105"/>
                    </a:cxn>
                    <a:cxn ang="0">
                      <a:pos x="189" y="102"/>
                    </a:cxn>
                    <a:cxn ang="0">
                      <a:pos x="144" y="87"/>
                    </a:cxn>
                    <a:cxn ang="0">
                      <a:pos x="75" y="6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384" h="144">
                      <a:moveTo>
                        <a:pt x="0" y="12"/>
                      </a:moveTo>
                      <a:cubicBezTo>
                        <a:pt x="18" y="0"/>
                        <a:pt x="27" y="5"/>
                        <a:pt x="48" y="12"/>
                      </a:cubicBezTo>
                      <a:cubicBezTo>
                        <a:pt x="57" y="15"/>
                        <a:pt x="75" y="21"/>
                        <a:pt x="75" y="21"/>
                      </a:cubicBezTo>
                      <a:cubicBezTo>
                        <a:pt x="83" y="33"/>
                        <a:pt x="95" y="39"/>
                        <a:pt x="108" y="45"/>
                      </a:cubicBezTo>
                      <a:cubicBezTo>
                        <a:pt x="114" y="48"/>
                        <a:pt x="126" y="51"/>
                        <a:pt x="126" y="51"/>
                      </a:cubicBezTo>
                      <a:cubicBezTo>
                        <a:pt x="138" y="43"/>
                        <a:pt x="141" y="40"/>
                        <a:pt x="153" y="48"/>
                      </a:cubicBezTo>
                      <a:cubicBezTo>
                        <a:pt x="164" y="65"/>
                        <a:pt x="182" y="64"/>
                        <a:pt x="201" y="66"/>
                      </a:cubicBezTo>
                      <a:cubicBezTo>
                        <a:pt x="222" y="73"/>
                        <a:pt x="214" y="68"/>
                        <a:pt x="228" y="78"/>
                      </a:cubicBezTo>
                      <a:cubicBezTo>
                        <a:pt x="214" y="88"/>
                        <a:pt x="222" y="91"/>
                        <a:pt x="234" y="99"/>
                      </a:cubicBezTo>
                      <a:cubicBezTo>
                        <a:pt x="261" y="95"/>
                        <a:pt x="273" y="109"/>
                        <a:pt x="297" y="117"/>
                      </a:cubicBezTo>
                      <a:cubicBezTo>
                        <a:pt x="306" y="120"/>
                        <a:pt x="324" y="126"/>
                        <a:pt x="324" y="126"/>
                      </a:cubicBezTo>
                      <a:cubicBezTo>
                        <a:pt x="344" y="121"/>
                        <a:pt x="364" y="128"/>
                        <a:pt x="384" y="135"/>
                      </a:cubicBezTo>
                      <a:cubicBezTo>
                        <a:pt x="370" y="144"/>
                        <a:pt x="359" y="137"/>
                        <a:pt x="342" y="135"/>
                      </a:cubicBezTo>
                      <a:cubicBezTo>
                        <a:pt x="328" y="140"/>
                        <a:pt x="281" y="126"/>
                        <a:pt x="267" y="117"/>
                      </a:cubicBezTo>
                      <a:cubicBezTo>
                        <a:pt x="259" y="112"/>
                        <a:pt x="240" y="105"/>
                        <a:pt x="240" y="105"/>
                      </a:cubicBezTo>
                      <a:cubicBezTo>
                        <a:pt x="226" y="110"/>
                        <a:pt x="203" y="103"/>
                        <a:pt x="189" y="102"/>
                      </a:cubicBezTo>
                      <a:cubicBezTo>
                        <a:pt x="174" y="107"/>
                        <a:pt x="158" y="94"/>
                        <a:pt x="144" y="87"/>
                      </a:cubicBezTo>
                      <a:cubicBezTo>
                        <a:pt x="122" y="76"/>
                        <a:pt x="99" y="68"/>
                        <a:pt x="75" y="63"/>
                      </a:cubicBezTo>
                      <a:cubicBezTo>
                        <a:pt x="51" y="47"/>
                        <a:pt x="10" y="43"/>
                        <a:pt x="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52" name="Freeform 44"/>
                <p:cNvSpPr>
                  <a:spLocks/>
                </p:cNvSpPr>
                <p:nvPr/>
              </p:nvSpPr>
              <p:spPr bwMode="ltGray">
                <a:xfrm>
                  <a:off x="2141" y="3066"/>
                  <a:ext cx="30" cy="24"/>
                </a:xfrm>
                <a:custGeom>
                  <a:avLst/>
                  <a:gdLst/>
                  <a:ahLst/>
                  <a:cxnLst>
                    <a:cxn ang="0">
                      <a:pos x="18" y="24"/>
                    </a:cxn>
                    <a:cxn ang="0">
                      <a:pos x="9" y="0"/>
                    </a:cxn>
                    <a:cxn ang="0">
                      <a:pos x="18" y="24"/>
                    </a:cxn>
                  </a:cxnLst>
                  <a:rect l="0" t="0" r="r" b="b"/>
                  <a:pathLst>
                    <a:path w="30" h="24">
                      <a:moveTo>
                        <a:pt x="18" y="24"/>
                      </a:moveTo>
                      <a:cubicBezTo>
                        <a:pt x="6" y="16"/>
                        <a:pt x="0" y="13"/>
                        <a:pt x="9" y="0"/>
                      </a:cubicBezTo>
                      <a:cubicBezTo>
                        <a:pt x="23" y="3"/>
                        <a:pt x="30" y="12"/>
                        <a:pt x="18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53" name="Freeform 45"/>
                <p:cNvSpPr>
                  <a:spLocks/>
                </p:cNvSpPr>
                <p:nvPr/>
              </p:nvSpPr>
              <p:spPr bwMode="ltGray">
                <a:xfrm>
                  <a:off x="2436" y="2754"/>
                  <a:ext cx="75" cy="63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50" y="0"/>
                    </a:cxn>
                    <a:cxn ang="0">
                      <a:pos x="44" y="30"/>
                    </a:cxn>
                    <a:cxn ang="0">
                      <a:pos x="11" y="57"/>
                    </a:cxn>
                    <a:cxn ang="0">
                      <a:pos x="2" y="60"/>
                    </a:cxn>
                    <a:cxn ang="0">
                      <a:pos x="8" y="51"/>
                    </a:cxn>
                  </a:cxnLst>
                  <a:rect l="0" t="0" r="r" b="b"/>
                  <a:pathLst>
                    <a:path w="75" h="63">
                      <a:moveTo>
                        <a:pt x="8" y="51"/>
                      </a:moveTo>
                      <a:cubicBezTo>
                        <a:pt x="27" y="38"/>
                        <a:pt x="43" y="22"/>
                        <a:pt x="50" y="0"/>
                      </a:cubicBezTo>
                      <a:cubicBezTo>
                        <a:pt x="75" y="6"/>
                        <a:pt x="57" y="21"/>
                        <a:pt x="44" y="30"/>
                      </a:cubicBezTo>
                      <a:cubicBezTo>
                        <a:pt x="36" y="43"/>
                        <a:pt x="23" y="49"/>
                        <a:pt x="11" y="57"/>
                      </a:cubicBezTo>
                      <a:cubicBezTo>
                        <a:pt x="8" y="59"/>
                        <a:pt x="3" y="63"/>
                        <a:pt x="2" y="60"/>
                      </a:cubicBezTo>
                      <a:cubicBezTo>
                        <a:pt x="0" y="57"/>
                        <a:pt x="6" y="54"/>
                        <a:pt x="8" y="5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54" name="Freeform 46"/>
                <p:cNvSpPr>
                  <a:spLocks/>
                </p:cNvSpPr>
                <p:nvPr/>
              </p:nvSpPr>
              <p:spPr bwMode="ltGray">
                <a:xfrm>
                  <a:off x="2506" y="2547"/>
                  <a:ext cx="163" cy="279"/>
                </a:xfrm>
                <a:custGeom>
                  <a:avLst/>
                  <a:gdLst/>
                  <a:ahLst/>
                  <a:cxnLst>
                    <a:cxn ang="0">
                      <a:pos x="31" y="126"/>
                    </a:cxn>
                    <a:cxn ang="0">
                      <a:pos x="19" y="105"/>
                    </a:cxn>
                    <a:cxn ang="0">
                      <a:pos x="16" y="72"/>
                    </a:cxn>
                    <a:cxn ang="0">
                      <a:pos x="46" y="0"/>
                    </a:cxn>
                    <a:cxn ang="0">
                      <a:pos x="76" y="15"/>
                    </a:cxn>
                    <a:cxn ang="0">
                      <a:pos x="64" y="81"/>
                    </a:cxn>
                    <a:cxn ang="0">
                      <a:pos x="49" y="99"/>
                    </a:cxn>
                    <a:cxn ang="0">
                      <a:pos x="43" y="117"/>
                    </a:cxn>
                    <a:cxn ang="0">
                      <a:pos x="64" y="135"/>
                    </a:cxn>
                    <a:cxn ang="0">
                      <a:pos x="100" y="144"/>
                    </a:cxn>
                    <a:cxn ang="0">
                      <a:pos x="115" y="141"/>
                    </a:cxn>
                    <a:cxn ang="0">
                      <a:pos x="124" y="153"/>
                    </a:cxn>
                    <a:cxn ang="0">
                      <a:pos x="106" y="156"/>
                    </a:cxn>
                    <a:cxn ang="0">
                      <a:pos x="145" y="186"/>
                    </a:cxn>
                    <a:cxn ang="0">
                      <a:pos x="163" y="210"/>
                    </a:cxn>
                    <a:cxn ang="0">
                      <a:pos x="148" y="231"/>
                    </a:cxn>
                    <a:cxn ang="0">
                      <a:pos x="124" y="228"/>
                    </a:cxn>
                    <a:cxn ang="0">
                      <a:pos x="127" y="258"/>
                    </a:cxn>
                    <a:cxn ang="0">
                      <a:pos x="100" y="252"/>
                    </a:cxn>
                    <a:cxn ang="0">
                      <a:pos x="97" y="264"/>
                    </a:cxn>
                    <a:cxn ang="0">
                      <a:pos x="79" y="270"/>
                    </a:cxn>
                    <a:cxn ang="0">
                      <a:pos x="88" y="234"/>
                    </a:cxn>
                    <a:cxn ang="0">
                      <a:pos x="109" y="228"/>
                    </a:cxn>
                    <a:cxn ang="0">
                      <a:pos x="136" y="219"/>
                    </a:cxn>
                    <a:cxn ang="0">
                      <a:pos x="139" y="210"/>
                    </a:cxn>
                    <a:cxn ang="0">
                      <a:pos x="127" y="192"/>
                    </a:cxn>
                    <a:cxn ang="0">
                      <a:pos x="118" y="195"/>
                    </a:cxn>
                    <a:cxn ang="0">
                      <a:pos x="121" y="204"/>
                    </a:cxn>
                    <a:cxn ang="0">
                      <a:pos x="88" y="195"/>
                    </a:cxn>
                    <a:cxn ang="0">
                      <a:pos x="76" y="156"/>
                    </a:cxn>
                    <a:cxn ang="0">
                      <a:pos x="49" y="150"/>
                    </a:cxn>
                    <a:cxn ang="0">
                      <a:pos x="40" y="180"/>
                    </a:cxn>
                    <a:cxn ang="0">
                      <a:pos x="13" y="162"/>
                    </a:cxn>
                    <a:cxn ang="0">
                      <a:pos x="16" y="150"/>
                    </a:cxn>
                    <a:cxn ang="0">
                      <a:pos x="25" y="141"/>
                    </a:cxn>
                    <a:cxn ang="0">
                      <a:pos x="28" y="123"/>
                    </a:cxn>
                    <a:cxn ang="0">
                      <a:pos x="31" y="126"/>
                    </a:cxn>
                  </a:cxnLst>
                  <a:rect l="0" t="0" r="r" b="b"/>
                  <a:pathLst>
                    <a:path w="163" h="279">
                      <a:moveTo>
                        <a:pt x="31" y="126"/>
                      </a:moveTo>
                      <a:cubicBezTo>
                        <a:pt x="18" y="122"/>
                        <a:pt x="15" y="118"/>
                        <a:pt x="19" y="105"/>
                      </a:cubicBezTo>
                      <a:cubicBezTo>
                        <a:pt x="0" y="99"/>
                        <a:pt x="0" y="83"/>
                        <a:pt x="16" y="72"/>
                      </a:cubicBezTo>
                      <a:cubicBezTo>
                        <a:pt x="24" y="47"/>
                        <a:pt x="31" y="22"/>
                        <a:pt x="46" y="0"/>
                      </a:cubicBezTo>
                      <a:cubicBezTo>
                        <a:pt x="60" y="3"/>
                        <a:pt x="71" y="1"/>
                        <a:pt x="76" y="15"/>
                      </a:cubicBezTo>
                      <a:cubicBezTo>
                        <a:pt x="74" y="32"/>
                        <a:pt x="75" y="65"/>
                        <a:pt x="64" y="81"/>
                      </a:cubicBezTo>
                      <a:cubicBezTo>
                        <a:pt x="55" y="95"/>
                        <a:pt x="56" y="84"/>
                        <a:pt x="49" y="99"/>
                      </a:cubicBezTo>
                      <a:cubicBezTo>
                        <a:pt x="46" y="105"/>
                        <a:pt x="43" y="117"/>
                        <a:pt x="43" y="117"/>
                      </a:cubicBezTo>
                      <a:cubicBezTo>
                        <a:pt x="47" y="129"/>
                        <a:pt x="53" y="128"/>
                        <a:pt x="64" y="135"/>
                      </a:cubicBezTo>
                      <a:cubicBezTo>
                        <a:pt x="79" y="130"/>
                        <a:pt x="86" y="139"/>
                        <a:pt x="100" y="144"/>
                      </a:cubicBezTo>
                      <a:cubicBezTo>
                        <a:pt x="105" y="143"/>
                        <a:pt x="110" y="141"/>
                        <a:pt x="115" y="141"/>
                      </a:cubicBezTo>
                      <a:cubicBezTo>
                        <a:pt x="117" y="141"/>
                        <a:pt x="140" y="144"/>
                        <a:pt x="124" y="153"/>
                      </a:cubicBezTo>
                      <a:cubicBezTo>
                        <a:pt x="119" y="156"/>
                        <a:pt x="112" y="155"/>
                        <a:pt x="106" y="156"/>
                      </a:cubicBezTo>
                      <a:cubicBezTo>
                        <a:pt x="117" y="173"/>
                        <a:pt x="126" y="181"/>
                        <a:pt x="145" y="186"/>
                      </a:cubicBezTo>
                      <a:cubicBezTo>
                        <a:pt x="155" y="193"/>
                        <a:pt x="159" y="198"/>
                        <a:pt x="163" y="210"/>
                      </a:cubicBezTo>
                      <a:cubicBezTo>
                        <a:pt x="156" y="231"/>
                        <a:pt x="163" y="226"/>
                        <a:pt x="148" y="231"/>
                      </a:cubicBezTo>
                      <a:cubicBezTo>
                        <a:pt x="142" y="267"/>
                        <a:pt x="143" y="234"/>
                        <a:pt x="124" y="228"/>
                      </a:cubicBezTo>
                      <a:cubicBezTo>
                        <a:pt x="116" y="241"/>
                        <a:pt x="109" y="252"/>
                        <a:pt x="127" y="258"/>
                      </a:cubicBezTo>
                      <a:cubicBezTo>
                        <a:pt x="120" y="279"/>
                        <a:pt x="111" y="256"/>
                        <a:pt x="100" y="252"/>
                      </a:cubicBezTo>
                      <a:cubicBezTo>
                        <a:pt x="99" y="256"/>
                        <a:pt x="100" y="261"/>
                        <a:pt x="97" y="264"/>
                      </a:cubicBezTo>
                      <a:cubicBezTo>
                        <a:pt x="92" y="268"/>
                        <a:pt x="79" y="270"/>
                        <a:pt x="79" y="270"/>
                      </a:cubicBezTo>
                      <a:cubicBezTo>
                        <a:pt x="74" y="256"/>
                        <a:pt x="80" y="246"/>
                        <a:pt x="88" y="234"/>
                      </a:cubicBezTo>
                      <a:cubicBezTo>
                        <a:pt x="120" y="240"/>
                        <a:pt x="91" y="239"/>
                        <a:pt x="109" y="228"/>
                      </a:cubicBezTo>
                      <a:cubicBezTo>
                        <a:pt x="117" y="223"/>
                        <a:pt x="136" y="219"/>
                        <a:pt x="136" y="219"/>
                      </a:cubicBezTo>
                      <a:cubicBezTo>
                        <a:pt x="137" y="216"/>
                        <a:pt x="140" y="213"/>
                        <a:pt x="139" y="210"/>
                      </a:cubicBezTo>
                      <a:cubicBezTo>
                        <a:pt x="137" y="203"/>
                        <a:pt x="127" y="192"/>
                        <a:pt x="127" y="192"/>
                      </a:cubicBezTo>
                      <a:cubicBezTo>
                        <a:pt x="124" y="193"/>
                        <a:pt x="119" y="192"/>
                        <a:pt x="118" y="195"/>
                      </a:cubicBezTo>
                      <a:cubicBezTo>
                        <a:pt x="117" y="198"/>
                        <a:pt x="124" y="203"/>
                        <a:pt x="121" y="204"/>
                      </a:cubicBezTo>
                      <a:cubicBezTo>
                        <a:pt x="111" y="209"/>
                        <a:pt x="88" y="195"/>
                        <a:pt x="88" y="195"/>
                      </a:cubicBezTo>
                      <a:cubicBezTo>
                        <a:pt x="95" y="173"/>
                        <a:pt x="106" y="166"/>
                        <a:pt x="76" y="156"/>
                      </a:cubicBezTo>
                      <a:cubicBezTo>
                        <a:pt x="64" y="160"/>
                        <a:pt x="61" y="154"/>
                        <a:pt x="49" y="150"/>
                      </a:cubicBezTo>
                      <a:cubicBezTo>
                        <a:pt x="42" y="172"/>
                        <a:pt x="45" y="162"/>
                        <a:pt x="40" y="180"/>
                      </a:cubicBezTo>
                      <a:cubicBezTo>
                        <a:pt x="25" y="176"/>
                        <a:pt x="25" y="170"/>
                        <a:pt x="13" y="162"/>
                      </a:cubicBezTo>
                      <a:cubicBezTo>
                        <a:pt x="14" y="158"/>
                        <a:pt x="14" y="154"/>
                        <a:pt x="16" y="150"/>
                      </a:cubicBezTo>
                      <a:cubicBezTo>
                        <a:pt x="18" y="146"/>
                        <a:pt x="23" y="145"/>
                        <a:pt x="25" y="141"/>
                      </a:cubicBezTo>
                      <a:cubicBezTo>
                        <a:pt x="27" y="135"/>
                        <a:pt x="26" y="129"/>
                        <a:pt x="28" y="123"/>
                      </a:cubicBezTo>
                      <a:cubicBezTo>
                        <a:pt x="29" y="122"/>
                        <a:pt x="30" y="125"/>
                        <a:pt x="31" y="12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55" name="Freeform 47"/>
                <p:cNvSpPr>
                  <a:spLocks/>
                </p:cNvSpPr>
                <p:nvPr/>
              </p:nvSpPr>
              <p:spPr bwMode="ltGray">
                <a:xfrm>
                  <a:off x="2549" y="2823"/>
                  <a:ext cx="153" cy="99"/>
                </a:xfrm>
                <a:custGeom>
                  <a:avLst/>
                  <a:gdLst/>
                  <a:ahLst/>
                  <a:cxnLst>
                    <a:cxn ang="0">
                      <a:pos x="3" y="54"/>
                    </a:cxn>
                    <a:cxn ang="0">
                      <a:pos x="36" y="30"/>
                    </a:cxn>
                    <a:cxn ang="0">
                      <a:pos x="63" y="24"/>
                    </a:cxn>
                    <a:cxn ang="0">
                      <a:pos x="69" y="33"/>
                    </a:cxn>
                    <a:cxn ang="0">
                      <a:pos x="105" y="12"/>
                    </a:cxn>
                    <a:cxn ang="0">
                      <a:pos x="123" y="0"/>
                    </a:cxn>
                    <a:cxn ang="0">
                      <a:pos x="147" y="30"/>
                    </a:cxn>
                    <a:cxn ang="0">
                      <a:pos x="132" y="84"/>
                    </a:cxn>
                    <a:cxn ang="0">
                      <a:pos x="102" y="99"/>
                    </a:cxn>
                    <a:cxn ang="0">
                      <a:pos x="75" y="84"/>
                    </a:cxn>
                    <a:cxn ang="0">
                      <a:pos x="63" y="48"/>
                    </a:cxn>
                    <a:cxn ang="0">
                      <a:pos x="45" y="57"/>
                    </a:cxn>
                    <a:cxn ang="0">
                      <a:pos x="27" y="51"/>
                    </a:cxn>
                    <a:cxn ang="0">
                      <a:pos x="0" y="66"/>
                    </a:cxn>
                    <a:cxn ang="0">
                      <a:pos x="3" y="54"/>
                    </a:cxn>
                  </a:cxnLst>
                  <a:rect l="0" t="0" r="r" b="b"/>
                  <a:pathLst>
                    <a:path w="153" h="99">
                      <a:moveTo>
                        <a:pt x="3" y="54"/>
                      </a:moveTo>
                      <a:cubicBezTo>
                        <a:pt x="9" y="35"/>
                        <a:pt x="17" y="34"/>
                        <a:pt x="36" y="30"/>
                      </a:cubicBezTo>
                      <a:cubicBezTo>
                        <a:pt x="47" y="23"/>
                        <a:pt x="51" y="20"/>
                        <a:pt x="63" y="24"/>
                      </a:cubicBezTo>
                      <a:cubicBezTo>
                        <a:pt x="65" y="27"/>
                        <a:pt x="66" y="32"/>
                        <a:pt x="69" y="33"/>
                      </a:cubicBezTo>
                      <a:cubicBezTo>
                        <a:pt x="69" y="33"/>
                        <a:pt x="100" y="15"/>
                        <a:pt x="105" y="12"/>
                      </a:cubicBezTo>
                      <a:cubicBezTo>
                        <a:pt x="111" y="8"/>
                        <a:pt x="123" y="0"/>
                        <a:pt x="123" y="0"/>
                      </a:cubicBezTo>
                      <a:cubicBezTo>
                        <a:pt x="136" y="9"/>
                        <a:pt x="134" y="21"/>
                        <a:pt x="147" y="30"/>
                      </a:cubicBezTo>
                      <a:cubicBezTo>
                        <a:pt x="153" y="47"/>
                        <a:pt x="142" y="69"/>
                        <a:pt x="132" y="84"/>
                      </a:cubicBezTo>
                      <a:cubicBezTo>
                        <a:pt x="116" y="60"/>
                        <a:pt x="114" y="91"/>
                        <a:pt x="102" y="99"/>
                      </a:cubicBezTo>
                      <a:cubicBezTo>
                        <a:pt x="92" y="96"/>
                        <a:pt x="75" y="84"/>
                        <a:pt x="75" y="84"/>
                      </a:cubicBezTo>
                      <a:cubicBezTo>
                        <a:pt x="70" y="70"/>
                        <a:pt x="82" y="54"/>
                        <a:pt x="63" y="48"/>
                      </a:cubicBezTo>
                      <a:cubicBezTo>
                        <a:pt x="57" y="50"/>
                        <a:pt x="52" y="57"/>
                        <a:pt x="45" y="57"/>
                      </a:cubicBezTo>
                      <a:cubicBezTo>
                        <a:pt x="39" y="57"/>
                        <a:pt x="27" y="51"/>
                        <a:pt x="27" y="51"/>
                      </a:cubicBezTo>
                      <a:cubicBezTo>
                        <a:pt x="16" y="55"/>
                        <a:pt x="11" y="62"/>
                        <a:pt x="0" y="66"/>
                      </a:cubicBezTo>
                      <a:cubicBezTo>
                        <a:pt x="0" y="65"/>
                        <a:pt x="11" y="29"/>
                        <a:pt x="3" y="5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56" name="Freeform 48"/>
                <p:cNvSpPr>
                  <a:spLocks/>
                </p:cNvSpPr>
                <p:nvPr/>
              </p:nvSpPr>
              <p:spPr bwMode="ltGray">
                <a:xfrm>
                  <a:off x="2560" y="2744"/>
                  <a:ext cx="29" cy="43"/>
                </a:xfrm>
                <a:custGeom>
                  <a:avLst/>
                  <a:gdLst/>
                  <a:ahLst/>
                  <a:cxnLst>
                    <a:cxn ang="0">
                      <a:pos x="1" y="34"/>
                    </a:cxn>
                    <a:cxn ang="0">
                      <a:pos x="22" y="13"/>
                    </a:cxn>
                    <a:cxn ang="0">
                      <a:pos x="19" y="31"/>
                    </a:cxn>
                    <a:cxn ang="0">
                      <a:pos x="1" y="34"/>
                    </a:cxn>
                  </a:cxnLst>
                  <a:rect l="0" t="0" r="r" b="b"/>
                  <a:pathLst>
                    <a:path w="29" h="43">
                      <a:moveTo>
                        <a:pt x="1" y="34"/>
                      </a:moveTo>
                      <a:cubicBezTo>
                        <a:pt x="4" y="13"/>
                        <a:pt x="2" y="0"/>
                        <a:pt x="22" y="13"/>
                      </a:cubicBezTo>
                      <a:cubicBezTo>
                        <a:pt x="24" y="20"/>
                        <a:pt x="29" y="25"/>
                        <a:pt x="19" y="31"/>
                      </a:cubicBezTo>
                      <a:cubicBezTo>
                        <a:pt x="0" y="43"/>
                        <a:pt x="1" y="42"/>
                        <a:pt x="1" y="3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57" name="Freeform 49"/>
                <p:cNvSpPr>
                  <a:spLocks/>
                </p:cNvSpPr>
                <p:nvPr/>
              </p:nvSpPr>
              <p:spPr bwMode="ltGray">
                <a:xfrm>
                  <a:off x="2720" y="3024"/>
                  <a:ext cx="48" cy="81"/>
                </a:xfrm>
                <a:custGeom>
                  <a:avLst/>
                  <a:gdLst/>
                  <a:ahLst/>
                  <a:cxnLst>
                    <a:cxn ang="0">
                      <a:pos x="24" y="81"/>
                    </a:cxn>
                    <a:cxn ang="0">
                      <a:pos x="0" y="63"/>
                    </a:cxn>
                    <a:cxn ang="0">
                      <a:pos x="0" y="33"/>
                    </a:cxn>
                    <a:cxn ang="0">
                      <a:pos x="12" y="0"/>
                    </a:cxn>
                    <a:cxn ang="0">
                      <a:pos x="21" y="21"/>
                    </a:cxn>
                    <a:cxn ang="0">
                      <a:pos x="24" y="42"/>
                    </a:cxn>
                    <a:cxn ang="0">
                      <a:pos x="24" y="60"/>
                    </a:cxn>
                    <a:cxn ang="0">
                      <a:pos x="24" y="81"/>
                    </a:cxn>
                  </a:cxnLst>
                  <a:rect l="0" t="0" r="r" b="b"/>
                  <a:pathLst>
                    <a:path w="48" h="81">
                      <a:moveTo>
                        <a:pt x="24" y="81"/>
                      </a:moveTo>
                      <a:cubicBezTo>
                        <a:pt x="13" y="77"/>
                        <a:pt x="10" y="70"/>
                        <a:pt x="0" y="63"/>
                      </a:cubicBezTo>
                      <a:cubicBezTo>
                        <a:pt x="4" y="50"/>
                        <a:pt x="23" y="41"/>
                        <a:pt x="0" y="33"/>
                      </a:cubicBezTo>
                      <a:cubicBezTo>
                        <a:pt x="3" y="19"/>
                        <a:pt x="4" y="11"/>
                        <a:pt x="12" y="0"/>
                      </a:cubicBezTo>
                      <a:cubicBezTo>
                        <a:pt x="25" y="4"/>
                        <a:pt x="25" y="9"/>
                        <a:pt x="21" y="21"/>
                      </a:cubicBezTo>
                      <a:cubicBezTo>
                        <a:pt x="43" y="25"/>
                        <a:pt x="46" y="35"/>
                        <a:pt x="24" y="42"/>
                      </a:cubicBezTo>
                      <a:cubicBezTo>
                        <a:pt x="15" y="69"/>
                        <a:pt x="48" y="44"/>
                        <a:pt x="24" y="60"/>
                      </a:cubicBezTo>
                      <a:cubicBezTo>
                        <a:pt x="21" y="70"/>
                        <a:pt x="24" y="71"/>
                        <a:pt x="24" y="8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58" name="Freeform 50"/>
                <p:cNvSpPr>
                  <a:spLocks/>
                </p:cNvSpPr>
                <p:nvPr/>
              </p:nvSpPr>
              <p:spPr bwMode="ltGray">
                <a:xfrm>
                  <a:off x="2678" y="3165"/>
                  <a:ext cx="38" cy="15"/>
                </a:xfrm>
                <a:custGeom>
                  <a:avLst/>
                  <a:gdLst/>
                  <a:ahLst/>
                  <a:cxnLst>
                    <a:cxn ang="0">
                      <a:pos x="24" y="15"/>
                    </a:cxn>
                    <a:cxn ang="0">
                      <a:pos x="18" y="0"/>
                    </a:cxn>
                    <a:cxn ang="0">
                      <a:pos x="33" y="12"/>
                    </a:cxn>
                    <a:cxn ang="0">
                      <a:pos x="24" y="15"/>
                    </a:cxn>
                  </a:cxnLst>
                  <a:rect l="0" t="0" r="r" b="b"/>
                  <a:pathLst>
                    <a:path w="38" h="15">
                      <a:moveTo>
                        <a:pt x="24" y="15"/>
                      </a:moveTo>
                      <a:cubicBezTo>
                        <a:pt x="13" y="12"/>
                        <a:pt x="0" y="6"/>
                        <a:pt x="18" y="0"/>
                      </a:cubicBezTo>
                      <a:cubicBezTo>
                        <a:pt x="21" y="1"/>
                        <a:pt x="38" y="1"/>
                        <a:pt x="33" y="12"/>
                      </a:cubicBezTo>
                      <a:cubicBezTo>
                        <a:pt x="32" y="15"/>
                        <a:pt x="24" y="15"/>
                        <a:pt x="24" y="1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59" name="Freeform 51"/>
                <p:cNvSpPr>
                  <a:spLocks/>
                </p:cNvSpPr>
                <p:nvPr/>
              </p:nvSpPr>
              <p:spPr bwMode="ltGray">
                <a:xfrm>
                  <a:off x="2735" y="3156"/>
                  <a:ext cx="75" cy="26"/>
                </a:xfrm>
                <a:custGeom>
                  <a:avLst/>
                  <a:gdLst/>
                  <a:ahLst/>
                  <a:cxnLst>
                    <a:cxn ang="0">
                      <a:pos x="9" y="18"/>
                    </a:cxn>
                    <a:cxn ang="0">
                      <a:pos x="24" y="12"/>
                    </a:cxn>
                    <a:cxn ang="0">
                      <a:pos x="42" y="6"/>
                    </a:cxn>
                    <a:cxn ang="0">
                      <a:pos x="75" y="21"/>
                    </a:cxn>
                    <a:cxn ang="0">
                      <a:pos x="48" y="18"/>
                    </a:cxn>
                    <a:cxn ang="0">
                      <a:pos x="39" y="15"/>
                    </a:cxn>
                    <a:cxn ang="0">
                      <a:pos x="9" y="18"/>
                    </a:cxn>
                  </a:cxnLst>
                  <a:rect l="0" t="0" r="r" b="b"/>
                  <a:pathLst>
                    <a:path w="75" h="26">
                      <a:moveTo>
                        <a:pt x="9" y="18"/>
                      </a:moveTo>
                      <a:cubicBezTo>
                        <a:pt x="21" y="0"/>
                        <a:pt x="8" y="14"/>
                        <a:pt x="24" y="12"/>
                      </a:cubicBezTo>
                      <a:cubicBezTo>
                        <a:pt x="30" y="11"/>
                        <a:pt x="42" y="6"/>
                        <a:pt x="42" y="6"/>
                      </a:cubicBezTo>
                      <a:cubicBezTo>
                        <a:pt x="59" y="9"/>
                        <a:pt x="66" y="7"/>
                        <a:pt x="75" y="21"/>
                      </a:cubicBezTo>
                      <a:cubicBezTo>
                        <a:pt x="60" y="26"/>
                        <a:pt x="69" y="25"/>
                        <a:pt x="48" y="18"/>
                      </a:cubicBezTo>
                      <a:cubicBezTo>
                        <a:pt x="45" y="17"/>
                        <a:pt x="39" y="15"/>
                        <a:pt x="39" y="15"/>
                      </a:cubicBezTo>
                      <a:cubicBezTo>
                        <a:pt x="30" y="18"/>
                        <a:pt x="0" y="9"/>
                        <a:pt x="9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0" name="Freeform 52"/>
                <p:cNvSpPr>
                  <a:spLocks/>
                </p:cNvSpPr>
                <p:nvPr/>
              </p:nvSpPr>
              <p:spPr bwMode="ltGray">
                <a:xfrm>
                  <a:off x="2474" y="3030"/>
                  <a:ext cx="184" cy="180"/>
                </a:xfrm>
                <a:custGeom>
                  <a:avLst/>
                  <a:gdLst/>
                  <a:ahLst/>
                  <a:cxnLst>
                    <a:cxn ang="0">
                      <a:pos x="21" y="12"/>
                    </a:cxn>
                    <a:cxn ang="0">
                      <a:pos x="51" y="0"/>
                    </a:cxn>
                    <a:cxn ang="0">
                      <a:pos x="117" y="27"/>
                    </a:cxn>
                    <a:cxn ang="0">
                      <a:pos x="150" y="18"/>
                    </a:cxn>
                    <a:cxn ang="0">
                      <a:pos x="171" y="0"/>
                    </a:cxn>
                    <a:cxn ang="0">
                      <a:pos x="162" y="21"/>
                    </a:cxn>
                    <a:cxn ang="0">
                      <a:pos x="147" y="45"/>
                    </a:cxn>
                    <a:cxn ang="0">
                      <a:pos x="105" y="36"/>
                    </a:cxn>
                    <a:cxn ang="0">
                      <a:pos x="78" y="24"/>
                    </a:cxn>
                    <a:cxn ang="0">
                      <a:pos x="69" y="21"/>
                    </a:cxn>
                    <a:cxn ang="0">
                      <a:pos x="33" y="33"/>
                    </a:cxn>
                    <a:cxn ang="0">
                      <a:pos x="27" y="42"/>
                    </a:cxn>
                    <a:cxn ang="0">
                      <a:pos x="63" y="78"/>
                    </a:cxn>
                    <a:cxn ang="0">
                      <a:pos x="120" y="72"/>
                    </a:cxn>
                    <a:cxn ang="0">
                      <a:pos x="93" y="81"/>
                    </a:cxn>
                    <a:cxn ang="0">
                      <a:pos x="75" y="87"/>
                    </a:cxn>
                    <a:cxn ang="0">
                      <a:pos x="84" y="123"/>
                    </a:cxn>
                    <a:cxn ang="0">
                      <a:pos x="99" y="150"/>
                    </a:cxn>
                    <a:cxn ang="0">
                      <a:pos x="78" y="159"/>
                    </a:cxn>
                    <a:cxn ang="0">
                      <a:pos x="66" y="147"/>
                    </a:cxn>
                    <a:cxn ang="0">
                      <a:pos x="54" y="129"/>
                    </a:cxn>
                    <a:cxn ang="0">
                      <a:pos x="36" y="123"/>
                    </a:cxn>
                    <a:cxn ang="0">
                      <a:pos x="18" y="180"/>
                    </a:cxn>
                    <a:cxn ang="0">
                      <a:pos x="21" y="141"/>
                    </a:cxn>
                    <a:cxn ang="0">
                      <a:pos x="0" y="117"/>
                    </a:cxn>
                    <a:cxn ang="0">
                      <a:pos x="9" y="78"/>
                    </a:cxn>
                    <a:cxn ang="0">
                      <a:pos x="18" y="51"/>
                    </a:cxn>
                    <a:cxn ang="0">
                      <a:pos x="21" y="12"/>
                    </a:cxn>
                  </a:cxnLst>
                  <a:rect l="0" t="0" r="r" b="b"/>
                  <a:pathLst>
                    <a:path w="184" h="180">
                      <a:moveTo>
                        <a:pt x="21" y="12"/>
                      </a:moveTo>
                      <a:cubicBezTo>
                        <a:pt x="32" y="9"/>
                        <a:pt x="40" y="4"/>
                        <a:pt x="51" y="0"/>
                      </a:cubicBezTo>
                      <a:cubicBezTo>
                        <a:pt x="69" y="12"/>
                        <a:pt x="96" y="20"/>
                        <a:pt x="117" y="27"/>
                      </a:cubicBezTo>
                      <a:cubicBezTo>
                        <a:pt x="144" y="20"/>
                        <a:pt x="133" y="24"/>
                        <a:pt x="150" y="18"/>
                      </a:cubicBezTo>
                      <a:cubicBezTo>
                        <a:pt x="154" y="6"/>
                        <a:pt x="159" y="4"/>
                        <a:pt x="171" y="0"/>
                      </a:cubicBezTo>
                      <a:cubicBezTo>
                        <a:pt x="184" y="13"/>
                        <a:pt x="178" y="17"/>
                        <a:pt x="162" y="21"/>
                      </a:cubicBezTo>
                      <a:cubicBezTo>
                        <a:pt x="151" y="37"/>
                        <a:pt x="166" y="35"/>
                        <a:pt x="147" y="45"/>
                      </a:cubicBezTo>
                      <a:cubicBezTo>
                        <a:pt x="133" y="42"/>
                        <a:pt x="105" y="36"/>
                        <a:pt x="105" y="36"/>
                      </a:cubicBezTo>
                      <a:cubicBezTo>
                        <a:pt x="91" y="26"/>
                        <a:pt x="99" y="31"/>
                        <a:pt x="78" y="24"/>
                      </a:cubicBezTo>
                      <a:cubicBezTo>
                        <a:pt x="75" y="23"/>
                        <a:pt x="69" y="21"/>
                        <a:pt x="69" y="21"/>
                      </a:cubicBezTo>
                      <a:cubicBezTo>
                        <a:pt x="56" y="25"/>
                        <a:pt x="44" y="25"/>
                        <a:pt x="33" y="33"/>
                      </a:cubicBezTo>
                      <a:cubicBezTo>
                        <a:pt x="31" y="36"/>
                        <a:pt x="28" y="38"/>
                        <a:pt x="27" y="42"/>
                      </a:cubicBezTo>
                      <a:cubicBezTo>
                        <a:pt x="26" y="49"/>
                        <a:pt x="56" y="76"/>
                        <a:pt x="63" y="78"/>
                      </a:cubicBezTo>
                      <a:lnTo>
                        <a:pt x="120" y="72"/>
                      </a:lnTo>
                      <a:cubicBezTo>
                        <a:pt x="120" y="72"/>
                        <a:pt x="93" y="81"/>
                        <a:pt x="93" y="81"/>
                      </a:cubicBezTo>
                      <a:cubicBezTo>
                        <a:pt x="87" y="83"/>
                        <a:pt x="75" y="87"/>
                        <a:pt x="75" y="87"/>
                      </a:cubicBezTo>
                      <a:cubicBezTo>
                        <a:pt x="79" y="108"/>
                        <a:pt x="88" y="101"/>
                        <a:pt x="84" y="123"/>
                      </a:cubicBezTo>
                      <a:cubicBezTo>
                        <a:pt x="88" y="137"/>
                        <a:pt x="95" y="137"/>
                        <a:pt x="99" y="150"/>
                      </a:cubicBezTo>
                      <a:cubicBezTo>
                        <a:pt x="94" y="164"/>
                        <a:pt x="91" y="155"/>
                        <a:pt x="78" y="159"/>
                      </a:cubicBezTo>
                      <a:cubicBezTo>
                        <a:pt x="63" y="154"/>
                        <a:pt x="73" y="160"/>
                        <a:pt x="66" y="147"/>
                      </a:cubicBezTo>
                      <a:cubicBezTo>
                        <a:pt x="62" y="141"/>
                        <a:pt x="54" y="129"/>
                        <a:pt x="54" y="129"/>
                      </a:cubicBezTo>
                      <a:cubicBezTo>
                        <a:pt x="50" y="114"/>
                        <a:pt x="46" y="108"/>
                        <a:pt x="36" y="123"/>
                      </a:cubicBezTo>
                      <a:cubicBezTo>
                        <a:pt x="41" y="137"/>
                        <a:pt x="30" y="172"/>
                        <a:pt x="18" y="180"/>
                      </a:cubicBezTo>
                      <a:cubicBezTo>
                        <a:pt x="13" y="166"/>
                        <a:pt x="18" y="155"/>
                        <a:pt x="21" y="141"/>
                      </a:cubicBezTo>
                      <a:cubicBezTo>
                        <a:pt x="7" y="120"/>
                        <a:pt x="15" y="127"/>
                        <a:pt x="0" y="117"/>
                      </a:cubicBezTo>
                      <a:cubicBezTo>
                        <a:pt x="3" y="104"/>
                        <a:pt x="6" y="91"/>
                        <a:pt x="9" y="78"/>
                      </a:cubicBezTo>
                      <a:cubicBezTo>
                        <a:pt x="11" y="69"/>
                        <a:pt x="18" y="51"/>
                        <a:pt x="18" y="51"/>
                      </a:cubicBezTo>
                      <a:cubicBezTo>
                        <a:pt x="9" y="37"/>
                        <a:pt x="8" y="25"/>
                        <a:pt x="21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1" name="Freeform 53"/>
                <p:cNvSpPr>
                  <a:spLocks/>
                </p:cNvSpPr>
                <p:nvPr/>
              </p:nvSpPr>
              <p:spPr bwMode="ltGray">
                <a:xfrm>
                  <a:off x="2474" y="3273"/>
                  <a:ext cx="114" cy="4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45" y="3"/>
                    </a:cxn>
                    <a:cxn ang="0">
                      <a:pos x="63" y="9"/>
                    </a:cxn>
                    <a:cxn ang="0">
                      <a:pos x="114" y="6"/>
                    </a:cxn>
                    <a:cxn ang="0">
                      <a:pos x="111" y="15"/>
                    </a:cxn>
                    <a:cxn ang="0">
                      <a:pos x="93" y="21"/>
                    </a:cxn>
                    <a:cxn ang="0">
                      <a:pos x="51" y="18"/>
                    </a:cxn>
                    <a:cxn ang="0">
                      <a:pos x="39" y="21"/>
                    </a:cxn>
                    <a:cxn ang="0">
                      <a:pos x="48" y="27"/>
                    </a:cxn>
                    <a:cxn ang="0">
                      <a:pos x="33" y="48"/>
                    </a:cxn>
                    <a:cxn ang="0">
                      <a:pos x="0" y="24"/>
                    </a:cxn>
                    <a:cxn ang="0">
                      <a:pos x="24" y="12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14" h="48">
                      <a:moveTo>
                        <a:pt x="27" y="0"/>
                      </a:moveTo>
                      <a:cubicBezTo>
                        <a:pt x="33" y="1"/>
                        <a:pt x="39" y="2"/>
                        <a:pt x="45" y="3"/>
                      </a:cubicBezTo>
                      <a:cubicBezTo>
                        <a:pt x="51" y="5"/>
                        <a:pt x="63" y="9"/>
                        <a:pt x="63" y="9"/>
                      </a:cubicBezTo>
                      <a:cubicBezTo>
                        <a:pt x="81" y="5"/>
                        <a:pt x="96" y="2"/>
                        <a:pt x="114" y="6"/>
                      </a:cubicBezTo>
                      <a:cubicBezTo>
                        <a:pt x="113" y="9"/>
                        <a:pt x="114" y="13"/>
                        <a:pt x="111" y="15"/>
                      </a:cubicBezTo>
                      <a:cubicBezTo>
                        <a:pt x="106" y="19"/>
                        <a:pt x="93" y="21"/>
                        <a:pt x="93" y="21"/>
                      </a:cubicBezTo>
                      <a:cubicBezTo>
                        <a:pt x="79" y="20"/>
                        <a:pt x="65" y="18"/>
                        <a:pt x="51" y="18"/>
                      </a:cubicBezTo>
                      <a:cubicBezTo>
                        <a:pt x="47" y="18"/>
                        <a:pt x="40" y="17"/>
                        <a:pt x="39" y="21"/>
                      </a:cubicBezTo>
                      <a:cubicBezTo>
                        <a:pt x="38" y="24"/>
                        <a:pt x="45" y="25"/>
                        <a:pt x="48" y="27"/>
                      </a:cubicBezTo>
                      <a:cubicBezTo>
                        <a:pt x="53" y="42"/>
                        <a:pt x="47" y="44"/>
                        <a:pt x="33" y="48"/>
                      </a:cubicBezTo>
                      <a:cubicBezTo>
                        <a:pt x="20" y="39"/>
                        <a:pt x="15" y="29"/>
                        <a:pt x="0" y="24"/>
                      </a:cubicBezTo>
                      <a:cubicBezTo>
                        <a:pt x="14" y="15"/>
                        <a:pt x="15" y="26"/>
                        <a:pt x="24" y="12"/>
                      </a:cubicBezTo>
                      <a:cubicBezTo>
                        <a:pt x="20" y="1"/>
                        <a:pt x="18" y="4"/>
                        <a:pt x="27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2" name="Freeform 54"/>
                <p:cNvSpPr>
                  <a:spLocks/>
                </p:cNvSpPr>
                <p:nvPr/>
              </p:nvSpPr>
              <p:spPr bwMode="ltGray">
                <a:xfrm>
                  <a:off x="2612" y="3280"/>
                  <a:ext cx="97" cy="56"/>
                </a:xfrm>
                <a:custGeom>
                  <a:avLst/>
                  <a:gdLst/>
                  <a:ahLst/>
                  <a:cxnLst>
                    <a:cxn ang="0">
                      <a:pos x="3" y="50"/>
                    </a:cxn>
                    <a:cxn ang="0">
                      <a:pos x="6" y="35"/>
                    </a:cxn>
                    <a:cxn ang="0">
                      <a:pos x="78" y="8"/>
                    </a:cxn>
                    <a:cxn ang="0">
                      <a:pos x="90" y="2"/>
                    </a:cxn>
                    <a:cxn ang="0">
                      <a:pos x="96" y="20"/>
                    </a:cxn>
                    <a:cxn ang="0">
                      <a:pos x="87" y="23"/>
                    </a:cxn>
                    <a:cxn ang="0">
                      <a:pos x="78" y="29"/>
                    </a:cxn>
                    <a:cxn ang="0">
                      <a:pos x="60" y="35"/>
                    </a:cxn>
                    <a:cxn ang="0">
                      <a:pos x="15" y="56"/>
                    </a:cxn>
                    <a:cxn ang="0">
                      <a:pos x="3" y="53"/>
                    </a:cxn>
                    <a:cxn ang="0">
                      <a:pos x="0" y="44"/>
                    </a:cxn>
                    <a:cxn ang="0">
                      <a:pos x="3" y="50"/>
                    </a:cxn>
                  </a:cxnLst>
                  <a:rect l="0" t="0" r="r" b="b"/>
                  <a:pathLst>
                    <a:path w="97" h="56">
                      <a:moveTo>
                        <a:pt x="3" y="50"/>
                      </a:moveTo>
                      <a:cubicBezTo>
                        <a:pt x="4" y="45"/>
                        <a:pt x="3" y="39"/>
                        <a:pt x="6" y="35"/>
                      </a:cubicBezTo>
                      <a:cubicBezTo>
                        <a:pt x="11" y="26"/>
                        <a:pt x="67" y="10"/>
                        <a:pt x="78" y="8"/>
                      </a:cubicBezTo>
                      <a:cubicBezTo>
                        <a:pt x="56" y="1"/>
                        <a:pt x="84" y="0"/>
                        <a:pt x="90" y="2"/>
                      </a:cubicBezTo>
                      <a:cubicBezTo>
                        <a:pt x="92" y="8"/>
                        <a:pt x="94" y="14"/>
                        <a:pt x="96" y="20"/>
                      </a:cubicBezTo>
                      <a:cubicBezTo>
                        <a:pt x="97" y="23"/>
                        <a:pt x="90" y="22"/>
                        <a:pt x="87" y="23"/>
                      </a:cubicBezTo>
                      <a:cubicBezTo>
                        <a:pt x="84" y="25"/>
                        <a:pt x="81" y="28"/>
                        <a:pt x="78" y="29"/>
                      </a:cubicBezTo>
                      <a:cubicBezTo>
                        <a:pt x="72" y="32"/>
                        <a:pt x="66" y="33"/>
                        <a:pt x="60" y="35"/>
                      </a:cubicBezTo>
                      <a:cubicBezTo>
                        <a:pt x="44" y="40"/>
                        <a:pt x="31" y="51"/>
                        <a:pt x="15" y="56"/>
                      </a:cubicBezTo>
                      <a:cubicBezTo>
                        <a:pt x="11" y="55"/>
                        <a:pt x="6" y="56"/>
                        <a:pt x="3" y="53"/>
                      </a:cubicBezTo>
                      <a:cubicBezTo>
                        <a:pt x="1" y="51"/>
                        <a:pt x="0" y="47"/>
                        <a:pt x="0" y="44"/>
                      </a:cubicBezTo>
                      <a:cubicBezTo>
                        <a:pt x="0" y="42"/>
                        <a:pt x="2" y="48"/>
                        <a:pt x="3" y="5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3" name="Freeform 55"/>
                <p:cNvSpPr>
                  <a:spLocks/>
                </p:cNvSpPr>
                <p:nvPr/>
              </p:nvSpPr>
              <p:spPr bwMode="ltGray">
                <a:xfrm>
                  <a:off x="2830" y="3270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7" y="18"/>
                    </a:cxn>
                    <a:cxn ang="0">
                      <a:pos x="22" y="15"/>
                    </a:cxn>
                    <a:cxn ang="0">
                      <a:pos x="7" y="18"/>
                    </a:cxn>
                  </a:cxnLst>
                  <a:rect l="0" t="0" r="r" b="b"/>
                  <a:pathLst>
                    <a:path w="22" h="25">
                      <a:moveTo>
                        <a:pt x="7" y="18"/>
                      </a:moveTo>
                      <a:cubicBezTo>
                        <a:pt x="11" y="7"/>
                        <a:pt x="17" y="0"/>
                        <a:pt x="22" y="15"/>
                      </a:cubicBezTo>
                      <a:cubicBezTo>
                        <a:pt x="3" y="21"/>
                        <a:pt x="0" y="25"/>
                        <a:pt x="7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4" name="Freeform 56"/>
                <p:cNvSpPr>
                  <a:spLocks/>
                </p:cNvSpPr>
                <p:nvPr/>
              </p:nvSpPr>
              <p:spPr bwMode="ltGray">
                <a:xfrm>
                  <a:off x="2921" y="3218"/>
                  <a:ext cx="29" cy="33"/>
                </a:xfrm>
                <a:custGeom>
                  <a:avLst/>
                  <a:gdLst/>
                  <a:ahLst/>
                  <a:cxnLst>
                    <a:cxn ang="0">
                      <a:pos x="12" y="28"/>
                    </a:cxn>
                    <a:cxn ang="0">
                      <a:pos x="27" y="22"/>
                    </a:cxn>
                    <a:cxn ang="0">
                      <a:pos x="24" y="31"/>
                    </a:cxn>
                    <a:cxn ang="0">
                      <a:pos x="12" y="28"/>
                    </a:cxn>
                  </a:cxnLst>
                  <a:rect l="0" t="0" r="r" b="b"/>
                  <a:pathLst>
                    <a:path w="29" h="33">
                      <a:moveTo>
                        <a:pt x="12" y="28"/>
                      </a:moveTo>
                      <a:cubicBezTo>
                        <a:pt x="10" y="23"/>
                        <a:pt x="0" y="0"/>
                        <a:pt x="27" y="22"/>
                      </a:cubicBezTo>
                      <a:cubicBezTo>
                        <a:pt x="29" y="24"/>
                        <a:pt x="27" y="30"/>
                        <a:pt x="24" y="31"/>
                      </a:cubicBezTo>
                      <a:cubicBezTo>
                        <a:pt x="20" y="33"/>
                        <a:pt x="16" y="29"/>
                        <a:pt x="12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5" name="Freeform 57"/>
                <p:cNvSpPr>
                  <a:spLocks/>
                </p:cNvSpPr>
                <p:nvPr/>
              </p:nvSpPr>
              <p:spPr bwMode="ltGray">
                <a:xfrm>
                  <a:off x="2902" y="3258"/>
                  <a:ext cx="33" cy="24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33" h="24">
                      <a:moveTo>
                        <a:pt x="25" y="0"/>
                      </a:moveTo>
                      <a:cubicBezTo>
                        <a:pt x="33" y="24"/>
                        <a:pt x="0" y="17"/>
                        <a:pt x="25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6" name="Freeform 58"/>
                <p:cNvSpPr>
                  <a:spLocks/>
                </p:cNvSpPr>
                <p:nvPr/>
              </p:nvSpPr>
              <p:spPr bwMode="ltGray">
                <a:xfrm>
                  <a:off x="2822" y="3102"/>
                  <a:ext cx="607" cy="228"/>
                </a:xfrm>
                <a:custGeom>
                  <a:avLst/>
                  <a:gdLst/>
                  <a:ahLst/>
                  <a:cxnLst>
                    <a:cxn ang="0">
                      <a:pos x="238" y="186"/>
                    </a:cxn>
                    <a:cxn ang="0">
                      <a:pos x="217" y="177"/>
                    </a:cxn>
                    <a:cxn ang="0">
                      <a:pos x="223" y="201"/>
                    </a:cxn>
                    <a:cxn ang="0">
                      <a:pos x="244" y="192"/>
                    </a:cxn>
                    <a:cxn ang="0">
                      <a:pos x="262" y="198"/>
                    </a:cxn>
                    <a:cxn ang="0">
                      <a:pos x="334" y="216"/>
                    </a:cxn>
                    <a:cxn ang="0">
                      <a:pos x="382" y="213"/>
                    </a:cxn>
                    <a:cxn ang="0">
                      <a:pos x="385" y="204"/>
                    </a:cxn>
                    <a:cxn ang="0">
                      <a:pos x="367" y="192"/>
                    </a:cxn>
                    <a:cxn ang="0">
                      <a:pos x="361" y="183"/>
                    </a:cxn>
                    <a:cxn ang="0">
                      <a:pos x="379" y="189"/>
                    </a:cxn>
                    <a:cxn ang="0">
                      <a:pos x="433" y="171"/>
                    </a:cxn>
                    <a:cxn ang="0">
                      <a:pos x="469" y="186"/>
                    </a:cxn>
                    <a:cxn ang="0">
                      <a:pos x="511" y="216"/>
                    </a:cxn>
                    <a:cxn ang="0">
                      <a:pos x="538" y="228"/>
                    </a:cxn>
                    <a:cxn ang="0">
                      <a:pos x="577" y="225"/>
                    </a:cxn>
                    <a:cxn ang="0">
                      <a:pos x="601" y="222"/>
                    </a:cxn>
                    <a:cxn ang="0">
                      <a:pos x="592" y="204"/>
                    </a:cxn>
                    <a:cxn ang="0">
                      <a:pos x="571" y="201"/>
                    </a:cxn>
                    <a:cxn ang="0">
                      <a:pos x="553" y="189"/>
                    </a:cxn>
                    <a:cxn ang="0">
                      <a:pos x="535" y="183"/>
                    </a:cxn>
                    <a:cxn ang="0">
                      <a:pos x="505" y="153"/>
                    </a:cxn>
                    <a:cxn ang="0">
                      <a:pos x="502" y="144"/>
                    </a:cxn>
                    <a:cxn ang="0">
                      <a:pos x="511" y="141"/>
                    </a:cxn>
                    <a:cxn ang="0">
                      <a:pos x="502" y="123"/>
                    </a:cxn>
                    <a:cxn ang="0">
                      <a:pos x="475" y="114"/>
                    </a:cxn>
                    <a:cxn ang="0">
                      <a:pos x="466" y="111"/>
                    </a:cxn>
                    <a:cxn ang="0">
                      <a:pos x="355" y="66"/>
                    </a:cxn>
                    <a:cxn ang="0">
                      <a:pos x="280" y="42"/>
                    </a:cxn>
                    <a:cxn ang="0">
                      <a:pos x="241" y="33"/>
                    </a:cxn>
                    <a:cxn ang="0">
                      <a:pos x="223" y="27"/>
                    </a:cxn>
                    <a:cxn ang="0">
                      <a:pos x="178" y="42"/>
                    </a:cxn>
                    <a:cxn ang="0">
                      <a:pos x="166" y="18"/>
                    </a:cxn>
                    <a:cxn ang="0">
                      <a:pos x="142" y="9"/>
                    </a:cxn>
                    <a:cxn ang="0">
                      <a:pos x="142" y="24"/>
                    </a:cxn>
                    <a:cxn ang="0">
                      <a:pos x="166" y="39"/>
                    </a:cxn>
                    <a:cxn ang="0">
                      <a:pos x="172" y="48"/>
                    </a:cxn>
                    <a:cxn ang="0">
                      <a:pos x="163" y="51"/>
                    </a:cxn>
                    <a:cxn ang="0">
                      <a:pos x="151" y="63"/>
                    </a:cxn>
                    <a:cxn ang="0">
                      <a:pos x="124" y="72"/>
                    </a:cxn>
                    <a:cxn ang="0">
                      <a:pos x="109" y="48"/>
                    </a:cxn>
                    <a:cxn ang="0">
                      <a:pos x="88" y="6"/>
                    </a:cxn>
                    <a:cxn ang="0">
                      <a:pos x="61" y="3"/>
                    </a:cxn>
                    <a:cxn ang="0">
                      <a:pos x="52" y="0"/>
                    </a:cxn>
                    <a:cxn ang="0">
                      <a:pos x="13" y="15"/>
                    </a:cxn>
                    <a:cxn ang="0">
                      <a:pos x="34" y="39"/>
                    </a:cxn>
                    <a:cxn ang="0">
                      <a:pos x="49" y="54"/>
                    </a:cxn>
                    <a:cxn ang="0">
                      <a:pos x="67" y="48"/>
                    </a:cxn>
                    <a:cxn ang="0">
                      <a:pos x="94" y="51"/>
                    </a:cxn>
                    <a:cxn ang="0">
                      <a:pos x="76" y="57"/>
                    </a:cxn>
                    <a:cxn ang="0">
                      <a:pos x="49" y="66"/>
                    </a:cxn>
                    <a:cxn ang="0">
                      <a:pos x="70" y="93"/>
                    </a:cxn>
                    <a:cxn ang="0">
                      <a:pos x="97" y="66"/>
                    </a:cxn>
                    <a:cxn ang="0">
                      <a:pos x="97" y="93"/>
                    </a:cxn>
                    <a:cxn ang="0">
                      <a:pos x="115" y="99"/>
                    </a:cxn>
                    <a:cxn ang="0">
                      <a:pos x="133" y="93"/>
                    </a:cxn>
                    <a:cxn ang="0">
                      <a:pos x="136" y="102"/>
                    </a:cxn>
                    <a:cxn ang="0">
                      <a:pos x="220" y="132"/>
                    </a:cxn>
                    <a:cxn ang="0">
                      <a:pos x="238" y="147"/>
                    </a:cxn>
                    <a:cxn ang="0">
                      <a:pos x="274" y="198"/>
                    </a:cxn>
                    <a:cxn ang="0">
                      <a:pos x="238" y="186"/>
                    </a:cxn>
                  </a:cxnLst>
                  <a:rect l="0" t="0" r="r" b="b"/>
                  <a:pathLst>
                    <a:path w="607" h="228">
                      <a:moveTo>
                        <a:pt x="238" y="186"/>
                      </a:moveTo>
                      <a:cubicBezTo>
                        <a:pt x="234" y="173"/>
                        <a:pt x="229" y="173"/>
                        <a:pt x="217" y="177"/>
                      </a:cubicBezTo>
                      <a:cubicBezTo>
                        <a:pt x="209" y="189"/>
                        <a:pt x="208" y="196"/>
                        <a:pt x="223" y="201"/>
                      </a:cubicBezTo>
                      <a:cubicBezTo>
                        <a:pt x="230" y="199"/>
                        <a:pt x="236" y="192"/>
                        <a:pt x="244" y="192"/>
                      </a:cubicBezTo>
                      <a:cubicBezTo>
                        <a:pt x="250" y="192"/>
                        <a:pt x="262" y="198"/>
                        <a:pt x="262" y="198"/>
                      </a:cubicBezTo>
                      <a:cubicBezTo>
                        <a:pt x="291" y="192"/>
                        <a:pt x="307" y="211"/>
                        <a:pt x="334" y="216"/>
                      </a:cubicBezTo>
                      <a:cubicBezTo>
                        <a:pt x="350" y="212"/>
                        <a:pt x="364" y="215"/>
                        <a:pt x="382" y="213"/>
                      </a:cubicBezTo>
                      <a:cubicBezTo>
                        <a:pt x="383" y="210"/>
                        <a:pt x="387" y="207"/>
                        <a:pt x="385" y="204"/>
                      </a:cubicBezTo>
                      <a:cubicBezTo>
                        <a:pt x="381" y="198"/>
                        <a:pt x="367" y="192"/>
                        <a:pt x="367" y="192"/>
                      </a:cubicBezTo>
                      <a:cubicBezTo>
                        <a:pt x="365" y="189"/>
                        <a:pt x="358" y="184"/>
                        <a:pt x="361" y="183"/>
                      </a:cubicBezTo>
                      <a:cubicBezTo>
                        <a:pt x="367" y="181"/>
                        <a:pt x="379" y="189"/>
                        <a:pt x="379" y="189"/>
                      </a:cubicBezTo>
                      <a:cubicBezTo>
                        <a:pt x="398" y="183"/>
                        <a:pt x="413" y="175"/>
                        <a:pt x="433" y="171"/>
                      </a:cubicBezTo>
                      <a:cubicBezTo>
                        <a:pt x="447" y="176"/>
                        <a:pt x="457" y="178"/>
                        <a:pt x="469" y="186"/>
                      </a:cubicBezTo>
                      <a:cubicBezTo>
                        <a:pt x="478" y="200"/>
                        <a:pt x="497" y="207"/>
                        <a:pt x="511" y="216"/>
                      </a:cubicBezTo>
                      <a:cubicBezTo>
                        <a:pt x="519" y="221"/>
                        <a:pt x="538" y="228"/>
                        <a:pt x="538" y="228"/>
                      </a:cubicBezTo>
                      <a:cubicBezTo>
                        <a:pt x="563" y="220"/>
                        <a:pt x="550" y="221"/>
                        <a:pt x="577" y="225"/>
                      </a:cubicBezTo>
                      <a:cubicBezTo>
                        <a:pt x="585" y="224"/>
                        <a:pt x="594" y="226"/>
                        <a:pt x="601" y="222"/>
                      </a:cubicBezTo>
                      <a:cubicBezTo>
                        <a:pt x="607" y="219"/>
                        <a:pt x="598" y="207"/>
                        <a:pt x="592" y="204"/>
                      </a:cubicBezTo>
                      <a:cubicBezTo>
                        <a:pt x="586" y="201"/>
                        <a:pt x="578" y="202"/>
                        <a:pt x="571" y="201"/>
                      </a:cubicBezTo>
                      <a:cubicBezTo>
                        <a:pt x="565" y="197"/>
                        <a:pt x="560" y="191"/>
                        <a:pt x="553" y="189"/>
                      </a:cubicBezTo>
                      <a:cubicBezTo>
                        <a:pt x="547" y="187"/>
                        <a:pt x="535" y="183"/>
                        <a:pt x="535" y="183"/>
                      </a:cubicBezTo>
                      <a:cubicBezTo>
                        <a:pt x="531" y="170"/>
                        <a:pt x="517" y="161"/>
                        <a:pt x="505" y="153"/>
                      </a:cubicBezTo>
                      <a:cubicBezTo>
                        <a:pt x="504" y="150"/>
                        <a:pt x="501" y="147"/>
                        <a:pt x="502" y="144"/>
                      </a:cubicBezTo>
                      <a:cubicBezTo>
                        <a:pt x="503" y="141"/>
                        <a:pt x="510" y="144"/>
                        <a:pt x="511" y="141"/>
                      </a:cubicBezTo>
                      <a:cubicBezTo>
                        <a:pt x="512" y="138"/>
                        <a:pt x="503" y="124"/>
                        <a:pt x="502" y="123"/>
                      </a:cubicBezTo>
                      <a:cubicBezTo>
                        <a:pt x="502" y="123"/>
                        <a:pt x="480" y="116"/>
                        <a:pt x="475" y="114"/>
                      </a:cubicBezTo>
                      <a:cubicBezTo>
                        <a:pt x="472" y="113"/>
                        <a:pt x="466" y="111"/>
                        <a:pt x="466" y="111"/>
                      </a:cubicBezTo>
                      <a:cubicBezTo>
                        <a:pt x="437" y="82"/>
                        <a:pt x="395" y="70"/>
                        <a:pt x="355" y="66"/>
                      </a:cubicBezTo>
                      <a:cubicBezTo>
                        <a:pt x="330" y="58"/>
                        <a:pt x="305" y="48"/>
                        <a:pt x="280" y="42"/>
                      </a:cubicBezTo>
                      <a:cubicBezTo>
                        <a:pt x="264" y="47"/>
                        <a:pt x="255" y="39"/>
                        <a:pt x="241" y="33"/>
                      </a:cubicBezTo>
                      <a:cubicBezTo>
                        <a:pt x="235" y="30"/>
                        <a:pt x="223" y="27"/>
                        <a:pt x="223" y="27"/>
                      </a:cubicBezTo>
                      <a:cubicBezTo>
                        <a:pt x="205" y="30"/>
                        <a:pt x="195" y="36"/>
                        <a:pt x="178" y="42"/>
                      </a:cubicBezTo>
                      <a:cubicBezTo>
                        <a:pt x="170" y="31"/>
                        <a:pt x="161" y="32"/>
                        <a:pt x="166" y="18"/>
                      </a:cubicBezTo>
                      <a:cubicBezTo>
                        <a:pt x="158" y="7"/>
                        <a:pt x="155" y="5"/>
                        <a:pt x="142" y="9"/>
                      </a:cubicBezTo>
                      <a:cubicBezTo>
                        <a:pt x="148" y="27"/>
                        <a:pt x="165" y="18"/>
                        <a:pt x="142" y="24"/>
                      </a:cubicBezTo>
                      <a:cubicBezTo>
                        <a:pt x="146" y="37"/>
                        <a:pt x="153" y="36"/>
                        <a:pt x="166" y="39"/>
                      </a:cubicBezTo>
                      <a:cubicBezTo>
                        <a:pt x="168" y="42"/>
                        <a:pt x="173" y="45"/>
                        <a:pt x="172" y="48"/>
                      </a:cubicBezTo>
                      <a:cubicBezTo>
                        <a:pt x="171" y="51"/>
                        <a:pt x="165" y="49"/>
                        <a:pt x="163" y="51"/>
                      </a:cubicBezTo>
                      <a:cubicBezTo>
                        <a:pt x="147" y="67"/>
                        <a:pt x="175" y="55"/>
                        <a:pt x="151" y="63"/>
                      </a:cubicBezTo>
                      <a:cubicBezTo>
                        <a:pt x="142" y="76"/>
                        <a:pt x="139" y="76"/>
                        <a:pt x="124" y="72"/>
                      </a:cubicBezTo>
                      <a:cubicBezTo>
                        <a:pt x="117" y="51"/>
                        <a:pt x="123" y="58"/>
                        <a:pt x="109" y="48"/>
                      </a:cubicBezTo>
                      <a:cubicBezTo>
                        <a:pt x="99" y="33"/>
                        <a:pt x="104" y="17"/>
                        <a:pt x="88" y="6"/>
                      </a:cubicBezTo>
                      <a:cubicBezTo>
                        <a:pt x="73" y="11"/>
                        <a:pt x="82" y="10"/>
                        <a:pt x="61" y="3"/>
                      </a:cubicBezTo>
                      <a:cubicBezTo>
                        <a:pt x="58" y="2"/>
                        <a:pt x="52" y="0"/>
                        <a:pt x="52" y="0"/>
                      </a:cubicBezTo>
                      <a:cubicBezTo>
                        <a:pt x="38" y="4"/>
                        <a:pt x="25" y="7"/>
                        <a:pt x="13" y="15"/>
                      </a:cubicBezTo>
                      <a:cubicBezTo>
                        <a:pt x="0" y="35"/>
                        <a:pt x="17" y="36"/>
                        <a:pt x="34" y="39"/>
                      </a:cubicBezTo>
                      <a:cubicBezTo>
                        <a:pt x="37" y="43"/>
                        <a:pt x="42" y="54"/>
                        <a:pt x="49" y="54"/>
                      </a:cubicBezTo>
                      <a:cubicBezTo>
                        <a:pt x="55" y="54"/>
                        <a:pt x="67" y="48"/>
                        <a:pt x="67" y="48"/>
                      </a:cubicBezTo>
                      <a:cubicBezTo>
                        <a:pt x="76" y="49"/>
                        <a:pt x="88" y="45"/>
                        <a:pt x="94" y="51"/>
                      </a:cubicBezTo>
                      <a:cubicBezTo>
                        <a:pt x="98" y="55"/>
                        <a:pt x="82" y="55"/>
                        <a:pt x="76" y="57"/>
                      </a:cubicBezTo>
                      <a:cubicBezTo>
                        <a:pt x="67" y="60"/>
                        <a:pt x="49" y="66"/>
                        <a:pt x="49" y="66"/>
                      </a:cubicBezTo>
                      <a:cubicBezTo>
                        <a:pt x="53" y="81"/>
                        <a:pt x="58" y="85"/>
                        <a:pt x="70" y="93"/>
                      </a:cubicBezTo>
                      <a:cubicBezTo>
                        <a:pt x="88" y="87"/>
                        <a:pt x="81" y="71"/>
                        <a:pt x="97" y="66"/>
                      </a:cubicBezTo>
                      <a:cubicBezTo>
                        <a:pt x="97" y="68"/>
                        <a:pt x="90" y="88"/>
                        <a:pt x="97" y="93"/>
                      </a:cubicBezTo>
                      <a:cubicBezTo>
                        <a:pt x="102" y="97"/>
                        <a:pt x="115" y="99"/>
                        <a:pt x="115" y="99"/>
                      </a:cubicBezTo>
                      <a:cubicBezTo>
                        <a:pt x="120" y="91"/>
                        <a:pt x="121" y="84"/>
                        <a:pt x="133" y="93"/>
                      </a:cubicBezTo>
                      <a:cubicBezTo>
                        <a:pt x="135" y="95"/>
                        <a:pt x="134" y="100"/>
                        <a:pt x="136" y="102"/>
                      </a:cubicBezTo>
                      <a:cubicBezTo>
                        <a:pt x="150" y="120"/>
                        <a:pt x="199" y="125"/>
                        <a:pt x="220" y="132"/>
                      </a:cubicBezTo>
                      <a:cubicBezTo>
                        <a:pt x="226" y="138"/>
                        <a:pt x="233" y="141"/>
                        <a:pt x="238" y="147"/>
                      </a:cubicBezTo>
                      <a:cubicBezTo>
                        <a:pt x="254" y="167"/>
                        <a:pt x="238" y="198"/>
                        <a:pt x="274" y="198"/>
                      </a:cubicBezTo>
                      <a:lnTo>
                        <a:pt x="238" y="18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7" name="Freeform 59"/>
                <p:cNvSpPr>
                  <a:spLocks/>
                </p:cNvSpPr>
                <p:nvPr/>
              </p:nvSpPr>
              <p:spPr bwMode="ltGray">
                <a:xfrm>
                  <a:off x="3290" y="3114"/>
                  <a:ext cx="58" cy="27"/>
                </a:xfrm>
                <a:custGeom>
                  <a:avLst/>
                  <a:gdLst/>
                  <a:ahLst/>
                  <a:cxnLst>
                    <a:cxn ang="0">
                      <a:pos x="6" y="9"/>
                    </a:cxn>
                    <a:cxn ang="0">
                      <a:pos x="24" y="3"/>
                    </a:cxn>
                    <a:cxn ang="0">
                      <a:pos x="33" y="0"/>
                    </a:cxn>
                    <a:cxn ang="0">
                      <a:pos x="12" y="18"/>
                    </a:cxn>
                    <a:cxn ang="0">
                      <a:pos x="3" y="24"/>
                    </a:cxn>
                    <a:cxn ang="0">
                      <a:pos x="6" y="9"/>
                    </a:cxn>
                  </a:cxnLst>
                  <a:rect l="0" t="0" r="r" b="b"/>
                  <a:pathLst>
                    <a:path w="58" h="27">
                      <a:moveTo>
                        <a:pt x="6" y="9"/>
                      </a:moveTo>
                      <a:cubicBezTo>
                        <a:pt x="12" y="7"/>
                        <a:pt x="18" y="5"/>
                        <a:pt x="24" y="3"/>
                      </a:cubicBezTo>
                      <a:cubicBezTo>
                        <a:pt x="27" y="2"/>
                        <a:pt x="33" y="0"/>
                        <a:pt x="33" y="0"/>
                      </a:cubicBezTo>
                      <a:cubicBezTo>
                        <a:pt x="58" y="8"/>
                        <a:pt x="19" y="14"/>
                        <a:pt x="12" y="18"/>
                      </a:cubicBezTo>
                      <a:cubicBezTo>
                        <a:pt x="9" y="20"/>
                        <a:pt x="5" y="27"/>
                        <a:pt x="3" y="24"/>
                      </a:cubicBezTo>
                      <a:cubicBezTo>
                        <a:pt x="0" y="20"/>
                        <a:pt x="5" y="14"/>
                        <a:pt x="6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8" name="Freeform 60"/>
                <p:cNvSpPr>
                  <a:spLocks/>
                </p:cNvSpPr>
                <p:nvPr/>
              </p:nvSpPr>
              <p:spPr bwMode="ltGray">
                <a:xfrm>
                  <a:off x="3404" y="3114"/>
                  <a:ext cx="13" cy="21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9" y="21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13" h="21">
                      <a:moveTo>
                        <a:pt x="0" y="18"/>
                      </a:moveTo>
                      <a:cubicBezTo>
                        <a:pt x="5" y="0"/>
                        <a:pt x="13" y="5"/>
                        <a:pt x="9" y="21"/>
                      </a:cubicBezTo>
                      <a:cubicBezTo>
                        <a:pt x="6" y="20"/>
                        <a:pt x="0" y="18"/>
                        <a:pt x="0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69" name="Freeform 61"/>
                <p:cNvSpPr>
                  <a:spLocks/>
                </p:cNvSpPr>
                <p:nvPr/>
              </p:nvSpPr>
              <p:spPr bwMode="ltGray">
                <a:xfrm>
                  <a:off x="3356" y="3121"/>
                  <a:ext cx="146" cy="107"/>
                </a:xfrm>
                <a:custGeom>
                  <a:avLst/>
                  <a:gdLst/>
                  <a:ahLst/>
                  <a:cxnLst>
                    <a:cxn ang="0">
                      <a:pos x="93" y="20"/>
                    </a:cxn>
                    <a:cxn ang="0">
                      <a:pos x="90" y="2"/>
                    </a:cxn>
                    <a:cxn ang="0">
                      <a:pos x="117" y="20"/>
                    </a:cxn>
                    <a:cxn ang="0">
                      <a:pos x="135" y="32"/>
                    </a:cxn>
                    <a:cxn ang="0">
                      <a:pos x="132" y="56"/>
                    </a:cxn>
                    <a:cxn ang="0">
                      <a:pos x="111" y="44"/>
                    </a:cxn>
                    <a:cxn ang="0">
                      <a:pos x="108" y="62"/>
                    </a:cxn>
                    <a:cxn ang="0">
                      <a:pos x="105" y="77"/>
                    </a:cxn>
                    <a:cxn ang="0">
                      <a:pos x="87" y="86"/>
                    </a:cxn>
                    <a:cxn ang="0">
                      <a:pos x="51" y="107"/>
                    </a:cxn>
                    <a:cxn ang="0">
                      <a:pos x="33" y="101"/>
                    </a:cxn>
                    <a:cxn ang="0">
                      <a:pos x="18" y="98"/>
                    </a:cxn>
                    <a:cxn ang="0">
                      <a:pos x="0" y="92"/>
                    </a:cxn>
                    <a:cxn ang="0">
                      <a:pos x="12" y="77"/>
                    </a:cxn>
                    <a:cxn ang="0">
                      <a:pos x="30" y="83"/>
                    </a:cxn>
                    <a:cxn ang="0">
                      <a:pos x="60" y="80"/>
                    </a:cxn>
                    <a:cxn ang="0">
                      <a:pos x="87" y="59"/>
                    </a:cxn>
                    <a:cxn ang="0">
                      <a:pos x="93" y="20"/>
                    </a:cxn>
                  </a:cxnLst>
                  <a:rect l="0" t="0" r="r" b="b"/>
                  <a:pathLst>
                    <a:path w="146" h="107">
                      <a:moveTo>
                        <a:pt x="93" y="20"/>
                      </a:moveTo>
                      <a:cubicBezTo>
                        <a:pt x="90" y="16"/>
                        <a:pt x="78" y="0"/>
                        <a:pt x="90" y="2"/>
                      </a:cubicBezTo>
                      <a:cubicBezTo>
                        <a:pt x="90" y="2"/>
                        <a:pt x="112" y="17"/>
                        <a:pt x="117" y="20"/>
                      </a:cubicBezTo>
                      <a:cubicBezTo>
                        <a:pt x="123" y="24"/>
                        <a:pt x="135" y="32"/>
                        <a:pt x="135" y="32"/>
                      </a:cubicBezTo>
                      <a:cubicBezTo>
                        <a:pt x="142" y="53"/>
                        <a:pt x="146" y="46"/>
                        <a:pt x="132" y="56"/>
                      </a:cubicBezTo>
                      <a:cubicBezTo>
                        <a:pt x="120" y="48"/>
                        <a:pt x="125" y="39"/>
                        <a:pt x="111" y="44"/>
                      </a:cubicBezTo>
                      <a:cubicBezTo>
                        <a:pt x="117" y="61"/>
                        <a:pt x="114" y="46"/>
                        <a:pt x="108" y="62"/>
                      </a:cubicBezTo>
                      <a:cubicBezTo>
                        <a:pt x="106" y="67"/>
                        <a:pt x="108" y="73"/>
                        <a:pt x="105" y="77"/>
                      </a:cubicBezTo>
                      <a:cubicBezTo>
                        <a:pt x="101" y="84"/>
                        <a:pt x="92" y="83"/>
                        <a:pt x="87" y="86"/>
                      </a:cubicBezTo>
                      <a:cubicBezTo>
                        <a:pt x="76" y="92"/>
                        <a:pt x="62" y="100"/>
                        <a:pt x="51" y="107"/>
                      </a:cubicBezTo>
                      <a:cubicBezTo>
                        <a:pt x="45" y="105"/>
                        <a:pt x="39" y="102"/>
                        <a:pt x="33" y="101"/>
                      </a:cubicBezTo>
                      <a:cubicBezTo>
                        <a:pt x="28" y="100"/>
                        <a:pt x="23" y="99"/>
                        <a:pt x="18" y="98"/>
                      </a:cubicBezTo>
                      <a:cubicBezTo>
                        <a:pt x="12" y="96"/>
                        <a:pt x="0" y="92"/>
                        <a:pt x="0" y="92"/>
                      </a:cubicBezTo>
                      <a:cubicBezTo>
                        <a:pt x="2" y="86"/>
                        <a:pt x="3" y="77"/>
                        <a:pt x="12" y="77"/>
                      </a:cubicBezTo>
                      <a:cubicBezTo>
                        <a:pt x="18" y="77"/>
                        <a:pt x="30" y="83"/>
                        <a:pt x="30" y="83"/>
                      </a:cubicBezTo>
                      <a:cubicBezTo>
                        <a:pt x="45" y="79"/>
                        <a:pt x="47" y="71"/>
                        <a:pt x="60" y="80"/>
                      </a:cubicBezTo>
                      <a:cubicBezTo>
                        <a:pt x="71" y="76"/>
                        <a:pt x="87" y="59"/>
                        <a:pt x="87" y="59"/>
                      </a:cubicBezTo>
                      <a:cubicBezTo>
                        <a:pt x="93" y="30"/>
                        <a:pt x="103" y="54"/>
                        <a:pt x="93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0" name="Freeform 62"/>
                <p:cNvSpPr>
                  <a:spLocks/>
                </p:cNvSpPr>
                <p:nvPr/>
              </p:nvSpPr>
              <p:spPr bwMode="ltGray">
                <a:xfrm>
                  <a:off x="3538" y="3177"/>
                  <a:ext cx="34" cy="41"/>
                </a:xfrm>
                <a:custGeom>
                  <a:avLst/>
                  <a:gdLst/>
                  <a:ahLst/>
                  <a:cxnLst>
                    <a:cxn ang="0">
                      <a:pos x="13" y="24"/>
                    </a:cxn>
                    <a:cxn ang="0">
                      <a:pos x="13" y="0"/>
                    </a:cxn>
                    <a:cxn ang="0">
                      <a:pos x="34" y="24"/>
                    </a:cxn>
                    <a:cxn ang="0">
                      <a:pos x="13" y="33"/>
                    </a:cxn>
                    <a:cxn ang="0">
                      <a:pos x="13" y="24"/>
                    </a:cxn>
                  </a:cxnLst>
                  <a:rect l="0" t="0" r="r" b="b"/>
                  <a:pathLst>
                    <a:path w="34" h="41">
                      <a:moveTo>
                        <a:pt x="13" y="24"/>
                      </a:moveTo>
                      <a:cubicBezTo>
                        <a:pt x="5" y="12"/>
                        <a:pt x="0" y="9"/>
                        <a:pt x="13" y="0"/>
                      </a:cubicBezTo>
                      <a:cubicBezTo>
                        <a:pt x="24" y="7"/>
                        <a:pt x="25" y="15"/>
                        <a:pt x="34" y="24"/>
                      </a:cubicBezTo>
                      <a:cubicBezTo>
                        <a:pt x="29" y="38"/>
                        <a:pt x="26" y="41"/>
                        <a:pt x="13" y="33"/>
                      </a:cubicBezTo>
                      <a:cubicBezTo>
                        <a:pt x="10" y="23"/>
                        <a:pt x="7" y="24"/>
                        <a:pt x="13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1" name="Freeform 63"/>
                <p:cNvSpPr>
                  <a:spLocks/>
                </p:cNvSpPr>
                <p:nvPr/>
              </p:nvSpPr>
              <p:spPr bwMode="ltGray">
                <a:xfrm>
                  <a:off x="3580" y="3187"/>
                  <a:ext cx="39" cy="41"/>
                </a:xfrm>
                <a:custGeom>
                  <a:avLst/>
                  <a:gdLst/>
                  <a:ahLst/>
                  <a:cxnLst>
                    <a:cxn ang="0">
                      <a:pos x="7" y="20"/>
                    </a:cxn>
                    <a:cxn ang="0">
                      <a:pos x="31" y="17"/>
                    </a:cxn>
                    <a:cxn ang="0">
                      <a:pos x="1" y="23"/>
                    </a:cxn>
                    <a:cxn ang="0">
                      <a:pos x="7" y="20"/>
                    </a:cxn>
                  </a:cxnLst>
                  <a:rect l="0" t="0" r="r" b="b"/>
                  <a:pathLst>
                    <a:path w="39" h="41">
                      <a:moveTo>
                        <a:pt x="7" y="20"/>
                      </a:moveTo>
                      <a:cubicBezTo>
                        <a:pt x="0" y="0"/>
                        <a:pt x="20" y="13"/>
                        <a:pt x="31" y="17"/>
                      </a:cubicBezTo>
                      <a:cubicBezTo>
                        <a:pt x="39" y="41"/>
                        <a:pt x="2" y="25"/>
                        <a:pt x="1" y="23"/>
                      </a:cubicBezTo>
                      <a:cubicBezTo>
                        <a:pt x="0" y="21"/>
                        <a:pt x="5" y="21"/>
                        <a:pt x="7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2" name="Freeform 64"/>
                <p:cNvSpPr>
                  <a:spLocks/>
                </p:cNvSpPr>
                <p:nvPr/>
              </p:nvSpPr>
              <p:spPr bwMode="ltGray">
                <a:xfrm>
                  <a:off x="3646" y="3201"/>
                  <a:ext cx="26" cy="24"/>
                </a:xfrm>
                <a:custGeom>
                  <a:avLst/>
                  <a:gdLst/>
                  <a:ahLst/>
                  <a:cxnLst>
                    <a:cxn ang="0">
                      <a:pos x="16" y="21"/>
                    </a:cxn>
                    <a:cxn ang="0">
                      <a:pos x="13" y="0"/>
                    </a:cxn>
                    <a:cxn ang="0">
                      <a:pos x="22" y="24"/>
                    </a:cxn>
                    <a:cxn ang="0">
                      <a:pos x="16" y="21"/>
                    </a:cxn>
                  </a:cxnLst>
                  <a:rect l="0" t="0" r="r" b="b"/>
                  <a:pathLst>
                    <a:path w="26" h="24">
                      <a:moveTo>
                        <a:pt x="16" y="21"/>
                      </a:moveTo>
                      <a:cubicBezTo>
                        <a:pt x="4" y="13"/>
                        <a:pt x="0" y="9"/>
                        <a:pt x="13" y="0"/>
                      </a:cubicBezTo>
                      <a:cubicBezTo>
                        <a:pt x="24" y="8"/>
                        <a:pt x="26" y="11"/>
                        <a:pt x="22" y="24"/>
                      </a:cubicBezTo>
                      <a:cubicBezTo>
                        <a:pt x="8" y="21"/>
                        <a:pt x="6" y="21"/>
                        <a:pt x="16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3" name="Freeform 65"/>
                <p:cNvSpPr>
                  <a:spLocks/>
                </p:cNvSpPr>
                <p:nvPr/>
              </p:nvSpPr>
              <p:spPr bwMode="ltGray">
                <a:xfrm>
                  <a:off x="3679" y="3207"/>
                  <a:ext cx="28" cy="21"/>
                </a:xfrm>
                <a:custGeom>
                  <a:avLst/>
                  <a:gdLst/>
                  <a:ahLst/>
                  <a:cxnLst>
                    <a:cxn ang="0">
                      <a:pos x="16" y="21"/>
                    </a:cxn>
                    <a:cxn ang="0">
                      <a:pos x="13" y="0"/>
                    </a:cxn>
                    <a:cxn ang="0">
                      <a:pos x="25" y="12"/>
                    </a:cxn>
                    <a:cxn ang="0">
                      <a:pos x="16" y="21"/>
                    </a:cxn>
                  </a:cxnLst>
                  <a:rect l="0" t="0" r="r" b="b"/>
                  <a:pathLst>
                    <a:path w="28" h="21">
                      <a:moveTo>
                        <a:pt x="16" y="21"/>
                      </a:moveTo>
                      <a:cubicBezTo>
                        <a:pt x="4" y="13"/>
                        <a:pt x="0" y="9"/>
                        <a:pt x="13" y="0"/>
                      </a:cubicBezTo>
                      <a:cubicBezTo>
                        <a:pt x="18" y="2"/>
                        <a:pt x="28" y="2"/>
                        <a:pt x="25" y="12"/>
                      </a:cubicBezTo>
                      <a:cubicBezTo>
                        <a:pt x="24" y="16"/>
                        <a:pt x="16" y="21"/>
                        <a:pt x="16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4" name="Freeform 66"/>
                <p:cNvSpPr>
                  <a:spLocks/>
                </p:cNvSpPr>
                <p:nvPr/>
              </p:nvSpPr>
              <p:spPr bwMode="ltGray">
                <a:xfrm>
                  <a:off x="3674" y="3232"/>
                  <a:ext cx="24" cy="20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24" y="14"/>
                    </a:cxn>
                    <a:cxn ang="0">
                      <a:pos x="3" y="14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24" h="20">
                      <a:moveTo>
                        <a:pt x="0" y="8"/>
                      </a:moveTo>
                      <a:cubicBezTo>
                        <a:pt x="13" y="0"/>
                        <a:pt x="16" y="2"/>
                        <a:pt x="24" y="14"/>
                      </a:cubicBezTo>
                      <a:cubicBezTo>
                        <a:pt x="17" y="16"/>
                        <a:pt x="11" y="20"/>
                        <a:pt x="3" y="14"/>
                      </a:cubicBezTo>
                      <a:cubicBezTo>
                        <a:pt x="0" y="11"/>
                        <a:pt x="0" y="0"/>
                        <a:pt x="0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5" name="Freeform 67"/>
                <p:cNvSpPr>
                  <a:spLocks/>
                </p:cNvSpPr>
                <p:nvPr/>
              </p:nvSpPr>
              <p:spPr bwMode="ltGray">
                <a:xfrm>
                  <a:off x="3731" y="3441"/>
                  <a:ext cx="81" cy="54"/>
                </a:xfrm>
                <a:custGeom>
                  <a:avLst/>
                  <a:gdLst/>
                  <a:ahLst/>
                  <a:cxnLst>
                    <a:cxn ang="0">
                      <a:pos x="39" y="27"/>
                    </a:cxn>
                    <a:cxn ang="0">
                      <a:pos x="45" y="6"/>
                    </a:cxn>
                    <a:cxn ang="0">
                      <a:pos x="81" y="33"/>
                    </a:cxn>
                    <a:cxn ang="0">
                      <a:pos x="39" y="27"/>
                    </a:cxn>
                  </a:cxnLst>
                  <a:rect l="0" t="0" r="r" b="b"/>
                  <a:pathLst>
                    <a:path w="81" h="54">
                      <a:moveTo>
                        <a:pt x="39" y="27"/>
                      </a:moveTo>
                      <a:cubicBezTo>
                        <a:pt x="27" y="9"/>
                        <a:pt x="0" y="0"/>
                        <a:pt x="45" y="6"/>
                      </a:cubicBezTo>
                      <a:cubicBezTo>
                        <a:pt x="59" y="15"/>
                        <a:pt x="70" y="22"/>
                        <a:pt x="81" y="33"/>
                      </a:cubicBezTo>
                      <a:cubicBezTo>
                        <a:pt x="74" y="54"/>
                        <a:pt x="50" y="38"/>
                        <a:pt x="39" y="2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6" name="Freeform 68"/>
                <p:cNvSpPr>
                  <a:spLocks/>
                </p:cNvSpPr>
                <p:nvPr/>
              </p:nvSpPr>
              <p:spPr bwMode="ltGray">
                <a:xfrm>
                  <a:off x="2361" y="3354"/>
                  <a:ext cx="1079" cy="486"/>
                </a:xfrm>
                <a:custGeom>
                  <a:avLst/>
                  <a:gdLst/>
                  <a:ahLst/>
                  <a:cxnLst>
                    <a:cxn ang="0">
                      <a:pos x="470" y="42"/>
                    </a:cxn>
                    <a:cxn ang="0">
                      <a:pos x="497" y="12"/>
                    </a:cxn>
                    <a:cxn ang="0">
                      <a:pos x="485" y="24"/>
                    </a:cxn>
                    <a:cxn ang="0">
                      <a:pos x="521" y="15"/>
                    </a:cxn>
                    <a:cxn ang="0">
                      <a:pos x="593" y="36"/>
                    </a:cxn>
                    <a:cxn ang="0">
                      <a:pos x="608" y="84"/>
                    </a:cxn>
                    <a:cxn ang="0">
                      <a:pos x="614" y="105"/>
                    </a:cxn>
                    <a:cxn ang="0">
                      <a:pos x="689" y="129"/>
                    </a:cxn>
                    <a:cxn ang="0">
                      <a:pos x="779" y="120"/>
                    </a:cxn>
                    <a:cxn ang="0">
                      <a:pos x="830" y="30"/>
                    </a:cxn>
                    <a:cxn ang="0">
                      <a:pos x="878" y="69"/>
                    </a:cxn>
                    <a:cxn ang="0">
                      <a:pos x="902" y="123"/>
                    </a:cxn>
                    <a:cxn ang="0">
                      <a:pos x="911" y="141"/>
                    </a:cxn>
                    <a:cxn ang="0">
                      <a:pos x="980" y="189"/>
                    </a:cxn>
                    <a:cxn ang="0">
                      <a:pos x="1010" y="231"/>
                    </a:cxn>
                    <a:cxn ang="0">
                      <a:pos x="1028" y="225"/>
                    </a:cxn>
                    <a:cxn ang="0">
                      <a:pos x="1052" y="249"/>
                    </a:cxn>
                    <a:cxn ang="0">
                      <a:pos x="1079" y="306"/>
                    </a:cxn>
                    <a:cxn ang="0">
                      <a:pos x="1004" y="399"/>
                    </a:cxn>
                    <a:cxn ang="0">
                      <a:pos x="947" y="444"/>
                    </a:cxn>
                    <a:cxn ang="0">
                      <a:pos x="842" y="465"/>
                    </a:cxn>
                    <a:cxn ang="0">
                      <a:pos x="818" y="480"/>
                    </a:cxn>
                    <a:cxn ang="0">
                      <a:pos x="722" y="480"/>
                    </a:cxn>
                    <a:cxn ang="0">
                      <a:pos x="674" y="456"/>
                    </a:cxn>
                    <a:cxn ang="0">
                      <a:pos x="677" y="402"/>
                    </a:cxn>
                    <a:cxn ang="0">
                      <a:pos x="647" y="414"/>
                    </a:cxn>
                    <a:cxn ang="0">
                      <a:pos x="602" y="441"/>
                    </a:cxn>
                    <a:cxn ang="0">
                      <a:pos x="512" y="399"/>
                    </a:cxn>
                    <a:cxn ang="0">
                      <a:pos x="416" y="402"/>
                    </a:cxn>
                    <a:cxn ang="0">
                      <a:pos x="320" y="411"/>
                    </a:cxn>
                    <a:cxn ang="0">
                      <a:pos x="239" y="405"/>
                    </a:cxn>
                    <a:cxn ang="0">
                      <a:pos x="179" y="423"/>
                    </a:cxn>
                    <a:cxn ang="0">
                      <a:pos x="116" y="378"/>
                    </a:cxn>
                    <a:cxn ang="0">
                      <a:pos x="2" y="261"/>
                    </a:cxn>
                    <a:cxn ang="0">
                      <a:pos x="17" y="249"/>
                    </a:cxn>
                    <a:cxn ang="0">
                      <a:pos x="2" y="204"/>
                    </a:cxn>
                    <a:cxn ang="0">
                      <a:pos x="20" y="198"/>
                    </a:cxn>
                    <a:cxn ang="0">
                      <a:pos x="179" y="171"/>
                    </a:cxn>
                    <a:cxn ang="0">
                      <a:pos x="233" y="123"/>
                    </a:cxn>
                    <a:cxn ang="0">
                      <a:pos x="272" y="111"/>
                    </a:cxn>
                    <a:cxn ang="0">
                      <a:pos x="317" y="69"/>
                    </a:cxn>
                    <a:cxn ang="0">
                      <a:pos x="386" y="84"/>
                    </a:cxn>
                    <a:cxn ang="0">
                      <a:pos x="404" y="90"/>
                    </a:cxn>
                    <a:cxn ang="0">
                      <a:pos x="437" y="102"/>
                    </a:cxn>
                    <a:cxn ang="0">
                      <a:pos x="449" y="60"/>
                    </a:cxn>
                  </a:cxnLst>
                  <a:rect l="0" t="0" r="r" b="b"/>
                  <a:pathLst>
                    <a:path w="1079" h="486">
                      <a:moveTo>
                        <a:pt x="449" y="60"/>
                      </a:moveTo>
                      <a:cubicBezTo>
                        <a:pt x="453" y="48"/>
                        <a:pt x="458" y="46"/>
                        <a:pt x="470" y="42"/>
                      </a:cubicBezTo>
                      <a:cubicBezTo>
                        <a:pt x="474" y="30"/>
                        <a:pt x="471" y="26"/>
                        <a:pt x="464" y="15"/>
                      </a:cubicBezTo>
                      <a:cubicBezTo>
                        <a:pt x="487" y="7"/>
                        <a:pt x="476" y="8"/>
                        <a:pt x="497" y="12"/>
                      </a:cubicBezTo>
                      <a:cubicBezTo>
                        <a:pt x="496" y="15"/>
                        <a:pt x="496" y="19"/>
                        <a:pt x="494" y="21"/>
                      </a:cubicBezTo>
                      <a:cubicBezTo>
                        <a:pt x="492" y="23"/>
                        <a:pt x="486" y="21"/>
                        <a:pt x="485" y="24"/>
                      </a:cubicBezTo>
                      <a:cubicBezTo>
                        <a:pt x="480" y="33"/>
                        <a:pt x="494" y="35"/>
                        <a:pt x="497" y="36"/>
                      </a:cubicBezTo>
                      <a:cubicBezTo>
                        <a:pt x="535" y="31"/>
                        <a:pt x="514" y="37"/>
                        <a:pt x="521" y="15"/>
                      </a:cubicBezTo>
                      <a:cubicBezTo>
                        <a:pt x="534" y="19"/>
                        <a:pt x="544" y="26"/>
                        <a:pt x="557" y="30"/>
                      </a:cubicBezTo>
                      <a:cubicBezTo>
                        <a:pt x="569" y="34"/>
                        <a:pt x="593" y="36"/>
                        <a:pt x="593" y="36"/>
                      </a:cubicBezTo>
                      <a:cubicBezTo>
                        <a:pt x="607" y="31"/>
                        <a:pt x="619" y="35"/>
                        <a:pt x="632" y="39"/>
                      </a:cubicBezTo>
                      <a:cubicBezTo>
                        <a:pt x="628" y="55"/>
                        <a:pt x="622" y="74"/>
                        <a:pt x="608" y="84"/>
                      </a:cubicBezTo>
                      <a:cubicBezTo>
                        <a:pt x="604" y="96"/>
                        <a:pt x="599" y="98"/>
                        <a:pt x="587" y="102"/>
                      </a:cubicBezTo>
                      <a:cubicBezTo>
                        <a:pt x="598" y="106"/>
                        <a:pt x="603" y="101"/>
                        <a:pt x="614" y="105"/>
                      </a:cubicBezTo>
                      <a:cubicBezTo>
                        <a:pt x="625" y="122"/>
                        <a:pt x="643" y="121"/>
                        <a:pt x="662" y="123"/>
                      </a:cubicBezTo>
                      <a:cubicBezTo>
                        <a:pt x="673" y="130"/>
                        <a:pt x="677" y="133"/>
                        <a:pt x="689" y="129"/>
                      </a:cubicBezTo>
                      <a:cubicBezTo>
                        <a:pt x="701" y="133"/>
                        <a:pt x="711" y="134"/>
                        <a:pt x="722" y="141"/>
                      </a:cubicBezTo>
                      <a:cubicBezTo>
                        <a:pt x="756" y="138"/>
                        <a:pt x="755" y="136"/>
                        <a:pt x="779" y="120"/>
                      </a:cubicBezTo>
                      <a:cubicBezTo>
                        <a:pt x="789" y="91"/>
                        <a:pt x="773" y="13"/>
                        <a:pt x="812" y="0"/>
                      </a:cubicBezTo>
                      <a:cubicBezTo>
                        <a:pt x="828" y="5"/>
                        <a:pt x="822" y="18"/>
                        <a:pt x="830" y="30"/>
                      </a:cubicBezTo>
                      <a:cubicBezTo>
                        <a:pt x="839" y="43"/>
                        <a:pt x="849" y="53"/>
                        <a:pt x="857" y="66"/>
                      </a:cubicBezTo>
                      <a:cubicBezTo>
                        <a:pt x="863" y="111"/>
                        <a:pt x="856" y="76"/>
                        <a:pt x="878" y="69"/>
                      </a:cubicBezTo>
                      <a:cubicBezTo>
                        <a:pt x="881" y="70"/>
                        <a:pt x="885" y="69"/>
                        <a:pt x="887" y="72"/>
                      </a:cubicBezTo>
                      <a:cubicBezTo>
                        <a:pt x="897" y="86"/>
                        <a:pt x="896" y="108"/>
                        <a:pt x="902" y="123"/>
                      </a:cubicBezTo>
                      <a:cubicBezTo>
                        <a:pt x="903" y="126"/>
                        <a:pt x="906" y="129"/>
                        <a:pt x="908" y="132"/>
                      </a:cubicBezTo>
                      <a:cubicBezTo>
                        <a:pt x="909" y="135"/>
                        <a:pt x="910" y="138"/>
                        <a:pt x="911" y="141"/>
                      </a:cubicBezTo>
                      <a:cubicBezTo>
                        <a:pt x="911" y="141"/>
                        <a:pt x="916" y="161"/>
                        <a:pt x="917" y="162"/>
                      </a:cubicBezTo>
                      <a:cubicBezTo>
                        <a:pt x="930" y="175"/>
                        <a:pt x="962" y="177"/>
                        <a:pt x="980" y="189"/>
                      </a:cubicBezTo>
                      <a:cubicBezTo>
                        <a:pt x="987" y="199"/>
                        <a:pt x="992" y="203"/>
                        <a:pt x="998" y="213"/>
                      </a:cubicBezTo>
                      <a:cubicBezTo>
                        <a:pt x="1002" y="219"/>
                        <a:pt x="1006" y="225"/>
                        <a:pt x="1010" y="231"/>
                      </a:cubicBezTo>
                      <a:cubicBezTo>
                        <a:pt x="1012" y="234"/>
                        <a:pt x="1016" y="240"/>
                        <a:pt x="1016" y="240"/>
                      </a:cubicBezTo>
                      <a:cubicBezTo>
                        <a:pt x="1023" y="220"/>
                        <a:pt x="999" y="219"/>
                        <a:pt x="1028" y="225"/>
                      </a:cubicBezTo>
                      <a:cubicBezTo>
                        <a:pt x="1030" y="231"/>
                        <a:pt x="1032" y="237"/>
                        <a:pt x="1034" y="243"/>
                      </a:cubicBezTo>
                      <a:cubicBezTo>
                        <a:pt x="1036" y="249"/>
                        <a:pt x="1052" y="249"/>
                        <a:pt x="1052" y="249"/>
                      </a:cubicBezTo>
                      <a:cubicBezTo>
                        <a:pt x="1073" y="270"/>
                        <a:pt x="1063" y="262"/>
                        <a:pt x="1079" y="273"/>
                      </a:cubicBezTo>
                      <a:cubicBezTo>
                        <a:pt x="1072" y="310"/>
                        <a:pt x="1079" y="264"/>
                        <a:pt x="1079" y="306"/>
                      </a:cubicBezTo>
                      <a:cubicBezTo>
                        <a:pt x="1079" y="330"/>
                        <a:pt x="1061" y="353"/>
                        <a:pt x="1049" y="372"/>
                      </a:cubicBezTo>
                      <a:cubicBezTo>
                        <a:pt x="1044" y="380"/>
                        <a:pt x="1011" y="394"/>
                        <a:pt x="1004" y="399"/>
                      </a:cubicBezTo>
                      <a:cubicBezTo>
                        <a:pt x="996" y="404"/>
                        <a:pt x="977" y="411"/>
                        <a:pt x="977" y="411"/>
                      </a:cubicBezTo>
                      <a:cubicBezTo>
                        <a:pt x="966" y="422"/>
                        <a:pt x="960" y="435"/>
                        <a:pt x="947" y="444"/>
                      </a:cubicBezTo>
                      <a:cubicBezTo>
                        <a:pt x="930" y="469"/>
                        <a:pt x="885" y="463"/>
                        <a:pt x="860" y="480"/>
                      </a:cubicBezTo>
                      <a:cubicBezTo>
                        <a:pt x="854" y="476"/>
                        <a:pt x="850" y="465"/>
                        <a:pt x="842" y="465"/>
                      </a:cubicBezTo>
                      <a:cubicBezTo>
                        <a:pt x="838" y="465"/>
                        <a:pt x="839" y="472"/>
                        <a:pt x="836" y="474"/>
                      </a:cubicBezTo>
                      <a:cubicBezTo>
                        <a:pt x="831" y="477"/>
                        <a:pt x="818" y="480"/>
                        <a:pt x="818" y="480"/>
                      </a:cubicBezTo>
                      <a:cubicBezTo>
                        <a:pt x="799" y="474"/>
                        <a:pt x="758" y="486"/>
                        <a:pt x="758" y="486"/>
                      </a:cubicBezTo>
                      <a:cubicBezTo>
                        <a:pt x="741" y="480"/>
                        <a:pt x="743" y="476"/>
                        <a:pt x="722" y="480"/>
                      </a:cubicBezTo>
                      <a:cubicBezTo>
                        <a:pt x="710" y="476"/>
                        <a:pt x="707" y="468"/>
                        <a:pt x="698" y="459"/>
                      </a:cubicBezTo>
                      <a:cubicBezTo>
                        <a:pt x="693" y="440"/>
                        <a:pt x="687" y="447"/>
                        <a:pt x="674" y="456"/>
                      </a:cubicBezTo>
                      <a:cubicBezTo>
                        <a:pt x="658" y="455"/>
                        <a:pt x="622" y="451"/>
                        <a:pt x="653" y="441"/>
                      </a:cubicBezTo>
                      <a:cubicBezTo>
                        <a:pt x="656" y="431"/>
                        <a:pt x="669" y="407"/>
                        <a:pt x="677" y="402"/>
                      </a:cubicBezTo>
                      <a:cubicBezTo>
                        <a:pt x="674" y="388"/>
                        <a:pt x="677" y="377"/>
                        <a:pt x="662" y="387"/>
                      </a:cubicBezTo>
                      <a:cubicBezTo>
                        <a:pt x="657" y="403"/>
                        <a:pt x="661" y="393"/>
                        <a:pt x="647" y="414"/>
                      </a:cubicBezTo>
                      <a:cubicBezTo>
                        <a:pt x="643" y="420"/>
                        <a:pt x="629" y="426"/>
                        <a:pt x="629" y="426"/>
                      </a:cubicBezTo>
                      <a:cubicBezTo>
                        <a:pt x="620" y="439"/>
                        <a:pt x="619" y="445"/>
                        <a:pt x="602" y="441"/>
                      </a:cubicBezTo>
                      <a:cubicBezTo>
                        <a:pt x="596" y="423"/>
                        <a:pt x="562" y="414"/>
                        <a:pt x="545" y="408"/>
                      </a:cubicBezTo>
                      <a:cubicBezTo>
                        <a:pt x="534" y="404"/>
                        <a:pt x="512" y="399"/>
                        <a:pt x="512" y="399"/>
                      </a:cubicBezTo>
                      <a:cubicBezTo>
                        <a:pt x="500" y="403"/>
                        <a:pt x="492" y="399"/>
                        <a:pt x="479" y="396"/>
                      </a:cubicBezTo>
                      <a:cubicBezTo>
                        <a:pt x="457" y="400"/>
                        <a:pt x="438" y="397"/>
                        <a:pt x="416" y="402"/>
                      </a:cubicBezTo>
                      <a:cubicBezTo>
                        <a:pt x="400" y="398"/>
                        <a:pt x="385" y="401"/>
                        <a:pt x="368" y="399"/>
                      </a:cubicBezTo>
                      <a:cubicBezTo>
                        <a:pt x="352" y="403"/>
                        <a:pt x="336" y="406"/>
                        <a:pt x="320" y="411"/>
                      </a:cubicBezTo>
                      <a:cubicBezTo>
                        <a:pt x="314" y="413"/>
                        <a:pt x="302" y="417"/>
                        <a:pt x="302" y="417"/>
                      </a:cubicBezTo>
                      <a:cubicBezTo>
                        <a:pt x="275" y="408"/>
                        <a:pt x="271" y="408"/>
                        <a:pt x="239" y="405"/>
                      </a:cubicBezTo>
                      <a:cubicBezTo>
                        <a:pt x="227" y="407"/>
                        <a:pt x="206" y="420"/>
                        <a:pt x="206" y="420"/>
                      </a:cubicBezTo>
                      <a:cubicBezTo>
                        <a:pt x="197" y="417"/>
                        <a:pt x="179" y="423"/>
                        <a:pt x="179" y="423"/>
                      </a:cubicBezTo>
                      <a:cubicBezTo>
                        <a:pt x="158" y="420"/>
                        <a:pt x="154" y="417"/>
                        <a:pt x="137" y="411"/>
                      </a:cubicBezTo>
                      <a:cubicBezTo>
                        <a:pt x="97" y="371"/>
                        <a:pt x="132" y="412"/>
                        <a:pt x="116" y="378"/>
                      </a:cubicBezTo>
                      <a:cubicBezTo>
                        <a:pt x="101" y="346"/>
                        <a:pt x="67" y="310"/>
                        <a:pt x="38" y="291"/>
                      </a:cubicBezTo>
                      <a:cubicBezTo>
                        <a:pt x="31" y="271"/>
                        <a:pt x="18" y="272"/>
                        <a:pt x="2" y="261"/>
                      </a:cubicBezTo>
                      <a:cubicBezTo>
                        <a:pt x="3" y="258"/>
                        <a:pt x="3" y="254"/>
                        <a:pt x="5" y="252"/>
                      </a:cubicBezTo>
                      <a:cubicBezTo>
                        <a:pt x="8" y="249"/>
                        <a:pt x="17" y="253"/>
                        <a:pt x="17" y="249"/>
                      </a:cubicBezTo>
                      <a:cubicBezTo>
                        <a:pt x="17" y="242"/>
                        <a:pt x="5" y="231"/>
                        <a:pt x="5" y="231"/>
                      </a:cubicBezTo>
                      <a:cubicBezTo>
                        <a:pt x="8" y="222"/>
                        <a:pt x="2" y="204"/>
                        <a:pt x="2" y="204"/>
                      </a:cubicBezTo>
                      <a:cubicBezTo>
                        <a:pt x="5" y="196"/>
                        <a:pt x="0" y="178"/>
                        <a:pt x="8" y="180"/>
                      </a:cubicBezTo>
                      <a:cubicBezTo>
                        <a:pt x="15" y="181"/>
                        <a:pt x="20" y="198"/>
                        <a:pt x="20" y="198"/>
                      </a:cubicBezTo>
                      <a:cubicBezTo>
                        <a:pt x="43" y="190"/>
                        <a:pt x="64" y="179"/>
                        <a:pt x="89" y="174"/>
                      </a:cubicBezTo>
                      <a:cubicBezTo>
                        <a:pt x="137" y="176"/>
                        <a:pt x="142" y="178"/>
                        <a:pt x="179" y="171"/>
                      </a:cubicBezTo>
                      <a:cubicBezTo>
                        <a:pt x="193" y="168"/>
                        <a:pt x="218" y="153"/>
                        <a:pt x="218" y="153"/>
                      </a:cubicBezTo>
                      <a:cubicBezTo>
                        <a:pt x="227" y="140"/>
                        <a:pt x="215" y="129"/>
                        <a:pt x="233" y="123"/>
                      </a:cubicBezTo>
                      <a:cubicBezTo>
                        <a:pt x="255" y="91"/>
                        <a:pt x="249" y="118"/>
                        <a:pt x="260" y="135"/>
                      </a:cubicBezTo>
                      <a:cubicBezTo>
                        <a:pt x="269" y="121"/>
                        <a:pt x="258" y="120"/>
                        <a:pt x="272" y="111"/>
                      </a:cubicBezTo>
                      <a:cubicBezTo>
                        <a:pt x="276" y="99"/>
                        <a:pt x="280" y="94"/>
                        <a:pt x="290" y="87"/>
                      </a:cubicBezTo>
                      <a:cubicBezTo>
                        <a:pt x="308" y="93"/>
                        <a:pt x="302" y="74"/>
                        <a:pt x="317" y="69"/>
                      </a:cubicBezTo>
                      <a:cubicBezTo>
                        <a:pt x="335" y="73"/>
                        <a:pt x="334" y="68"/>
                        <a:pt x="350" y="63"/>
                      </a:cubicBezTo>
                      <a:cubicBezTo>
                        <a:pt x="371" y="68"/>
                        <a:pt x="369" y="73"/>
                        <a:pt x="386" y="84"/>
                      </a:cubicBezTo>
                      <a:cubicBezTo>
                        <a:pt x="388" y="87"/>
                        <a:pt x="395" y="100"/>
                        <a:pt x="401" y="99"/>
                      </a:cubicBezTo>
                      <a:cubicBezTo>
                        <a:pt x="404" y="98"/>
                        <a:pt x="402" y="92"/>
                        <a:pt x="404" y="90"/>
                      </a:cubicBezTo>
                      <a:cubicBezTo>
                        <a:pt x="406" y="88"/>
                        <a:pt x="410" y="88"/>
                        <a:pt x="413" y="87"/>
                      </a:cubicBezTo>
                      <a:cubicBezTo>
                        <a:pt x="425" y="91"/>
                        <a:pt x="425" y="98"/>
                        <a:pt x="437" y="102"/>
                      </a:cubicBezTo>
                      <a:cubicBezTo>
                        <a:pt x="440" y="93"/>
                        <a:pt x="434" y="75"/>
                        <a:pt x="434" y="75"/>
                      </a:cubicBezTo>
                      <a:cubicBezTo>
                        <a:pt x="438" y="69"/>
                        <a:pt x="449" y="60"/>
                        <a:pt x="449" y="6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7" name="Freeform 69"/>
                <p:cNvSpPr>
                  <a:spLocks/>
                </p:cNvSpPr>
                <p:nvPr/>
              </p:nvSpPr>
              <p:spPr bwMode="ltGray">
                <a:xfrm>
                  <a:off x="3182" y="3846"/>
                  <a:ext cx="77" cy="42"/>
                </a:xfrm>
                <a:custGeom>
                  <a:avLst/>
                  <a:gdLst/>
                  <a:ahLst/>
                  <a:cxnLst>
                    <a:cxn ang="0">
                      <a:pos x="12" y="3"/>
                    </a:cxn>
                    <a:cxn ang="0">
                      <a:pos x="60" y="0"/>
                    </a:cxn>
                    <a:cxn ang="0">
                      <a:pos x="66" y="30"/>
                    </a:cxn>
                    <a:cxn ang="0">
                      <a:pos x="30" y="42"/>
                    </a:cxn>
                    <a:cxn ang="0">
                      <a:pos x="9" y="33"/>
                    </a:cxn>
                    <a:cxn ang="0">
                      <a:pos x="3" y="15"/>
                    </a:cxn>
                    <a:cxn ang="0">
                      <a:pos x="0" y="6"/>
                    </a:cxn>
                    <a:cxn ang="0">
                      <a:pos x="12" y="3"/>
                    </a:cxn>
                  </a:cxnLst>
                  <a:rect l="0" t="0" r="r" b="b"/>
                  <a:pathLst>
                    <a:path w="77" h="42">
                      <a:moveTo>
                        <a:pt x="12" y="3"/>
                      </a:moveTo>
                      <a:cubicBezTo>
                        <a:pt x="28" y="8"/>
                        <a:pt x="44" y="4"/>
                        <a:pt x="60" y="0"/>
                      </a:cubicBezTo>
                      <a:cubicBezTo>
                        <a:pt x="77" y="6"/>
                        <a:pt x="71" y="14"/>
                        <a:pt x="66" y="30"/>
                      </a:cubicBezTo>
                      <a:cubicBezTo>
                        <a:pt x="63" y="39"/>
                        <a:pt x="35" y="41"/>
                        <a:pt x="30" y="42"/>
                      </a:cubicBezTo>
                      <a:cubicBezTo>
                        <a:pt x="24" y="41"/>
                        <a:pt x="13" y="39"/>
                        <a:pt x="9" y="33"/>
                      </a:cubicBezTo>
                      <a:cubicBezTo>
                        <a:pt x="6" y="28"/>
                        <a:pt x="5" y="21"/>
                        <a:pt x="3" y="15"/>
                      </a:cubicBezTo>
                      <a:cubicBezTo>
                        <a:pt x="2" y="12"/>
                        <a:pt x="0" y="6"/>
                        <a:pt x="0" y="6"/>
                      </a:cubicBezTo>
                      <a:cubicBezTo>
                        <a:pt x="10" y="3"/>
                        <a:pt x="6" y="3"/>
                        <a:pt x="12" y="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8" name="Freeform 70"/>
                <p:cNvSpPr>
                  <a:spLocks/>
                </p:cNvSpPr>
                <p:nvPr/>
              </p:nvSpPr>
              <p:spPr bwMode="ltGray">
                <a:xfrm>
                  <a:off x="3867" y="3351"/>
                  <a:ext cx="29" cy="18"/>
                </a:xfrm>
                <a:custGeom>
                  <a:avLst/>
                  <a:gdLst/>
                  <a:ahLst/>
                  <a:cxnLst>
                    <a:cxn ang="0">
                      <a:pos x="2" y="9"/>
                    </a:cxn>
                    <a:cxn ang="0">
                      <a:pos x="11" y="18"/>
                    </a:cxn>
                    <a:cxn ang="0">
                      <a:pos x="2" y="9"/>
                    </a:cxn>
                  </a:cxnLst>
                  <a:rect l="0" t="0" r="r" b="b"/>
                  <a:pathLst>
                    <a:path w="29" h="18">
                      <a:moveTo>
                        <a:pt x="2" y="9"/>
                      </a:moveTo>
                      <a:cubicBezTo>
                        <a:pt x="14" y="1"/>
                        <a:pt x="29" y="0"/>
                        <a:pt x="11" y="18"/>
                      </a:cubicBezTo>
                      <a:cubicBezTo>
                        <a:pt x="0" y="14"/>
                        <a:pt x="2" y="18"/>
                        <a:pt x="2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79" name="Freeform 71"/>
                <p:cNvSpPr>
                  <a:spLocks/>
                </p:cNvSpPr>
                <p:nvPr/>
              </p:nvSpPr>
              <p:spPr bwMode="ltGray">
                <a:xfrm>
                  <a:off x="3836" y="3305"/>
                  <a:ext cx="36" cy="49"/>
                </a:xfrm>
                <a:custGeom>
                  <a:avLst/>
                  <a:gdLst/>
                  <a:ahLst/>
                  <a:cxnLst>
                    <a:cxn ang="0">
                      <a:pos x="27" y="49"/>
                    </a:cxn>
                    <a:cxn ang="0">
                      <a:pos x="0" y="19"/>
                    </a:cxn>
                    <a:cxn ang="0">
                      <a:pos x="36" y="13"/>
                    </a:cxn>
                    <a:cxn ang="0">
                      <a:pos x="24" y="31"/>
                    </a:cxn>
                    <a:cxn ang="0">
                      <a:pos x="27" y="49"/>
                    </a:cxn>
                  </a:cxnLst>
                  <a:rect l="0" t="0" r="r" b="b"/>
                  <a:pathLst>
                    <a:path w="36" h="49">
                      <a:moveTo>
                        <a:pt x="27" y="49"/>
                      </a:moveTo>
                      <a:cubicBezTo>
                        <a:pt x="3" y="44"/>
                        <a:pt x="11" y="36"/>
                        <a:pt x="0" y="19"/>
                      </a:cubicBezTo>
                      <a:cubicBezTo>
                        <a:pt x="6" y="0"/>
                        <a:pt x="21" y="10"/>
                        <a:pt x="36" y="13"/>
                      </a:cubicBezTo>
                      <a:cubicBezTo>
                        <a:pt x="21" y="35"/>
                        <a:pt x="17" y="4"/>
                        <a:pt x="24" y="31"/>
                      </a:cubicBezTo>
                      <a:cubicBezTo>
                        <a:pt x="20" y="43"/>
                        <a:pt x="19" y="37"/>
                        <a:pt x="27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0" name="Freeform 72"/>
                <p:cNvSpPr>
                  <a:spLocks/>
                </p:cNvSpPr>
                <p:nvPr/>
              </p:nvSpPr>
              <p:spPr bwMode="ltGray">
                <a:xfrm>
                  <a:off x="4067" y="3275"/>
                  <a:ext cx="39" cy="25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39" y="7"/>
                    </a:cxn>
                    <a:cxn ang="0">
                      <a:pos x="18" y="22"/>
                    </a:cxn>
                    <a:cxn ang="0">
                      <a:pos x="9" y="25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39" h="25">
                      <a:moveTo>
                        <a:pt x="9" y="19"/>
                      </a:moveTo>
                      <a:cubicBezTo>
                        <a:pt x="14" y="0"/>
                        <a:pt x="20" y="4"/>
                        <a:pt x="39" y="7"/>
                      </a:cubicBezTo>
                      <a:cubicBezTo>
                        <a:pt x="34" y="22"/>
                        <a:pt x="39" y="15"/>
                        <a:pt x="18" y="22"/>
                      </a:cubicBezTo>
                      <a:cubicBezTo>
                        <a:pt x="15" y="23"/>
                        <a:pt x="9" y="25"/>
                        <a:pt x="9" y="25"/>
                      </a:cubicBezTo>
                      <a:cubicBezTo>
                        <a:pt x="2" y="14"/>
                        <a:pt x="0" y="14"/>
                        <a:pt x="9" y="1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1" name="Freeform 73"/>
                <p:cNvSpPr>
                  <a:spLocks/>
                </p:cNvSpPr>
                <p:nvPr/>
              </p:nvSpPr>
              <p:spPr bwMode="ltGray">
                <a:xfrm>
                  <a:off x="4104" y="3225"/>
                  <a:ext cx="44" cy="33"/>
                </a:xfrm>
                <a:custGeom>
                  <a:avLst/>
                  <a:gdLst/>
                  <a:ahLst/>
                  <a:cxnLst>
                    <a:cxn ang="0">
                      <a:pos x="20" y="33"/>
                    </a:cxn>
                    <a:cxn ang="0">
                      <a:pos x="2" y="21"/>
                    </a:cxn>
                    <a:cxn ang="0">
                      <a:pos x="26" y="0"/>
                    </a:cxn>
                    <a:cxn ang="0">
                      <a:pos x="20" y="33"/>
                    </a:cxn>
                  </a:cxnLst>
                  <a:rect l="0" t="0" r="r" b="b"/>
                  <a:pathLst>
                    <a:path w="44" h="33">
                      <a:moveTo>
                        <a:pt x="20" y="33"/>
                      </a:moveTo>
                      <a:cubicBezTo>
                        <a:pt x="13" y="32"/>
                        <a:pt x="0" y="33"/>
                        <a:pt x="2" y="21"/>
                      </a:cubicBezTo>
                      <a:cubicBezTo>
                        <a:pt x="4" y="11"/>
                        <a:pt x="26" y="0"/>
                        <a:pt x="26" y="0"/>
                      </a:cubicBezTo>
                      <a:cubicBezTo>
                        <a:pt x="44" y="6"/>
                        <a:pt x="35" y="33"/>
                        <a:pt x="20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2" name="Freeform 74"/>
                <p:cNvSpPr>
                  <a:spLocks/>
                </p:cNvSpPr>
                <p:nvPr/>
              </p:nvSpPr>
              <p:spPr bwMode="ltGray">
                <a:xfrm>
                  <a:off x="4298" y="3159"/>
                  <a:ext cx="15" cy="25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5" y="18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15" h="25">
                      <a:moveTo>
                        <a:pt x="0" y="24"/>
                      </a:moveTo>
                      <a:cubicBezTo>
                        <a:pt x="3" y="13"/>
                        <a:pt x="9" y="0"/>
                        <a:pt x="15" y="18"/>
                      </a:cubicBezTo>
                      <a:cubicBezTo>
                        <a:pt x="4" y="25"/>
                        <a:pt x="1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3" name="Freeform 75"/>
                <p:cNvSpPr>
                  <a:spLocks/>
                </p:cNvSpPr>
                <p:nvPr/>
              </p:nvSpPr>
              <p:spPr bwMode="ltGray">
                <a:xfrm>
                  <a:off x="4407" y="1986"/>
                  <a:ext cx="23" cy="1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8" y="15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23" h="15">
                      <a:moveTo>
                        <a:pt x="5" y="0"/>
                      </a:moveTo>
                      <a:cubicBezTo>
                        <a:pt x="16" y="4"/>
                        <a:pt x="23" y="10"/>
                        <a:pt x="8" y="15"/>
                      </a:cubicBezTo>
                      <a:cubicBezTo>
                        <a:pt x="1" y="4"/>
                        <a:pt x="0" y="9"/>
                        <a:pt x="5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4" name="Freeform 76"/>
                <p:cNvSpPr>
                  <a:spLocks/>
                </p:cNvSpPr>
                <p:nvPr/>
              </p:nvSpPr>
              <p:spPr bwMode="ltGray">
                <a:xfrm>
                  <a:off x="4435" y="1977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6" y="15"/>
                    </a:cxn>
                    <a:cxn ang="0">
                      <a:pos x="4" y="0"/>
                    </a:cxn>
                    <a:cxn ang="0">
                      <a:pos x="16" y="15"/>
                    </a:cxn>
                  </a:cxnLst>
                  <a:rect l="0" t="0" r="r" b="b"/>
                  <a:pathLst>
                    <a:path w="31" h="20">
                      <a:moveTo>
                        <a:pt x="16" y="15"/>
                      </a:moveTo>
                      <a:cubicBezTo>
                        <a:pt x="2" y="20"/>
                        <a:pt x="0" y="12"/>
                        <a:pt x="4" y="0"/>
                      </a:cubicBezTo>
                      <a:cubicBezTo>
                        <a:pt x="11" y="2"/>
                        <a:pt x="31" y="7"/>
                        <a:pt x="16" y="1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5" name="Freeform 77"/>
                <p:cNvSpPr>
                  <a:spLocks/>
                </p:cNvSpPr>
                <p:nvPr/>
              </p:nvSpPr>
              <p:spPr bwMode="ltGray">
                <a:xfrm>
                  <a:off x="4448" y="1977"/>
                  <a:ext cx="64" cy="51"/>
                </a:xfrm>
                <a:custGeom>
                  <a:avLst/>
                  <a:gdLst/>
                  <a:ahLst/>
                  <a:cxnLst>
                    <a:cxn ang="0">
                      <a:pos x="24" y="15"/>
                    </a:cxn>
                    <a:cxn ang="0">
                      <a:pos x="18" y="0"/>
                    </a:cxn>
                    <a:cxn ang="0">
                      <a:pos x="45" y="12"/>
                    </a:cxn>
                    <a:cxn ang="0">
                      <a:pos x="39" y="51"/>
                    </a:cxn>
                    <a:cxn ang="0">
                      <a:pos x="24" y="15"/>
                    </a:cxn>
                  </a:cxnLst>
                  <a:rect l="0" t="0" r="r" b="b"/>
                  <a:pathLst>
                    <a:path w="64" h="51">
                      <a:moveTo>
                        <a:pt x="24" y="15"/>
                      </a:moveTo>
                      <a:cubicBezTo>
                        <a:pt x="13" y="12"/>
                        <a:pt x="0" y="6"/>
                        <a:pt x="18" y="0"/>
                      </a:cubicBezTo>
                      <a:cubicBezTo>
                        <a:pt x="28" y="3"/>
                        <a:pt x="35" y="9"/>
                        <a:pt x="45" y="12"/>
                      </a:cubicBezTo>
                      <a:cubicBezTo>
                        <a:pt x="56" y="28"/>
                        <a:pt x="64" y="43"/>
                        <a:pt x="39" y="51"/>
                      </a:cubicBezTo>
                      <a:cubicBezTo>
                        <a:pt x="26" y="42"/>
                        <a:pt x="24" y="30"/>
                        <a:pt x="24" y="1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6" name="Freeform 78"/>
                <p:cNvSpPr>
                  <a:spLocks/>
                </p:cNvSpPr>
                <p:nvPr/>
              </p:nvSpPr>
              <p:spPr bwMode="ltGray">
                <a:xfrm>
                  <a:off x="3458" y="675"/>
                  <a:ext cx="906" cy="630"/>
                </a:xfrm>
                <a:custGeom>
                  <a:avLst/>
                  <a:gdLst/>
                  <a:ahLst/>
                  <a:cxnLst>
                    <a:cxn ang="0">
                      <a:pos x="885" y="504"/>
                    </a:cxn>
                    <a:cxn ang="0">
                      <a:pos x="822" y="477"/>
                    </a:cxn>
                    <a:cxn ang="0">
                      <a:pos x="744" y="417"/>
                    </a:cxn>
                    <a:cxn ang="0">
                      <a:pos x="708" y="390"/>
                    </a:cxn>
                    <a:cxn ang="0">
                      <a:pos x="675" y="363"/>
                    </a:cxn>
                    <a:cxn ang="0">
                      <a:pos x="624" y="330"/>
                    </a:cxn>
                    <a:cxn ang="0">
                      <a:pos x="603" y="309"/>
                    </a:cxn>
                    <a:cxn ang="0">
                      <a:pos x="564" y="303"/>
                    </a:cxn>
                    <a:cxn ang="0">
                      <a:pos x="441" y="294"/>
                    </a:cxn>
                    <a:cxn ang="0">
                      <a:pos x="408" y="273"/>
                    </a:cxn>
                    <a:cxn ang="0">
                      <a:pos x="381" y="291"/>
                    </a:cxn>
                    <a:cxn ang="0">
                      <a:pos x="318" y="330"/>
                    </a:cxn>
                    <a:cxn ang="0">
                      <a:pos x="336" y="381"/>
                    </a:cxn>
                    <a:cxn ang="0">
                      <a:pos x="300" y="351"/>
                    </a:cxn>
                    <a:cxn ang="0">
                      <a:pos x="321" y="375"/>
                    </a:cxn>
                    <a:cxn ang="0">
                      <a:pos x="366" y="408"/>
                    </a:cxn>
                    <a:cxn ang="0">
                      <a:pos x="357" y="438"/>
                    </a:cxn>
                    <a:cxn ang="0">
                      <a:pos x="378" y="510"/>
                    </a:cxn>
                    <a:cxn ang="0">
                      <a:pos x="378" y="546"/>
                    </a:cxn>
                    <a:cxn ang="0">
                      <a:pos x="372" y="591"/>
                    </a:cxn>
                    <a:cxn ang="0">
                      <a:pos x="357" y="630"/>
                    </a:cxn>
                    <a:cxn ang="0">
                      <a:pos x="363" y="585"/>
                    </a:cxn>
                    <a:cxn ang="0">
                      <a:pos x="357" y="537"/>
                    </a:cxn>
                    <a:cxn ang="0">
                      <a:pos x="363" y="501"/>
                    </a:cxn>
                    <a:cxn ang="0">
                      <a:pos x="348" y="462"/>
                    </a:cxn>
                    <a:cxn ang="0">
                      <a:pos x="315" y="438"/>
                    </a:cxn>
                    <a:cxn ang="0">
                      <a:pos x="294" y="468"/>
                    </a:cxn>
                    <a:cxn ang="0">
                      <a:pos x="261" y="444"/>
                    </a:cxn>
                    <a:cxn ang="0">
                      <a:pos x="252" y="456"/>
                    </a:cxn>
                    <a:cxn ang="0">
                      <a:pos x="225" y="456"/>
                    </a:cxn>
                    <a:cxn ang="0">
                      <a:pos x="177" y="420"/>
                    </a:cxn>
                    <a:cxn ang="0">
                      <a:pos x="174" y="384"/>
                    </a:cxn>
                    <a:cxn ang="0">
                      <a:pos x="144" y="369"/>
                    </a:cxn>
                    <a:cxn ang="0">
                      <a:pos x="114" y="384"/>
                    </a:cxn>
                    <a:cxn ang="0">
                      <a:pos x="90" y="366"/>
                    </a:cxn>
                    <a:cxn ang="0">
                      <a:pos x="96" y="315"/>
                    </a:cxn>
                    <a:cxn ang="0">
                      <a:pos x="21" y="315"/>
                    </a:cxn>
                    <a:cxn ang="0">
                      <a:pos x="36" y="222"/>
                    </a:cxn>
                    <a:cxn ang="0">
                      <a:pos x="57" y="207"/>
                    </a:cxn>
                    <a:cxn ang="0">
                      <a:pos x="81" y="174"/>
                    </a:cxn>
                    <a:cxn ang="0">
                      <a:pos x="93" y="135"/>
                    </a:cxn>
                    <a:cxn ang="0">
                      <a:pos x="84" y="87"/>
                    </a:cxn>
                    <a:cxn ang="0">
                      <a:pos x="81" y="51"/>
                    </a:cxn>
                    <a:cxn ang="0">
                      <a:pos x="99" y="6"/>
                    </a:cxn>
                    <a:cxn ang="0">
                      <a:pos x="132" y="39"/>
                    </a:cxn>
                    <a:cxn ang="0">
                      <a:pos x="156" y="84"/>
                    </a:cxn>
                    <a:cxn ang="0">
                      <a:pos x="168" y="108"/>
                    </a:cxn>
                    <a:cxn ang="0">
                      <a:pos x="204" y="99"/>
                    </a:cxn>
                    <a:cxn ang="0">
                      <a:pos x="249" y="84"/>
                    </a:cxn>
                    <a:cxn ang="0">
                      <a:pos x="276" y="114"/>
                    </a:cxn>
                    <a:cxn ang="0">
                      <a:pos x="243" y="66"/>
                    </a:cxn>
                    <a:cxn ang="0">
                      <a:pos x="213" y="30"/>
                    </a:cxn>
                    <a:cxn ang="0">
                      <a:pos x="267" y="3"/>
                    </a:cxn>
                    <a:cxn ang="0">
                      <a:pos x="402" y="69"/>
                    </a:cxn>
                    <a:cxn ang="0">
                      <a:pos x="588" y="198"/>
                    </a:cxn>
                    <a:cxn ang="0">
                      <a:pos x="750" y="345"/>
                    </a:cxn>
                    <a:cxn ang="0">
                      <a:pos x="906" y="531"/>
                    </a:cxn>
                  </a:cxnLst>
                  <a:rect l="0" t="0" r="r" b="b"/>
                  <a:pathLst>
                    <a:path w="906" h="630">
                      <a:moveTo>
                        <a:pt x="906" y="531"/>
                      </a:moveTo>
                      <a:cubicBezTo>
                        <a:pt x="901" y="524"/>
                        <a:pt x="892" y="508"/>
                        <a:pt x="885" y="504"/>
                      </a:cubicBezTo>
                      <a:cubicBezTo>
                        <a:pt x="877" y="499"/>
                        <a:pt x="866" y="500"/>
                        <a:pt x="858" y="495"/>
                      </a:cubicBezTo>
                      <a:cubicBezTo>
                        <a:pt x="847" y="488"/>
                        <a:pt x="834" y="481"/>
                        <a:pt x="822" y="477"/>
                      </a:cubicBezTo>
                      <a:cubicBezTo>
                        <a:pt x="812" y="462"/>
                        <a:pt x="793" y="460"/>
                        <a:pt x="780" y="447"/>
                      </a:cubicBezTo>
                      <a:cubicBezTo>
                        <a:pt x="757" y="424"/>
                        <a:pt x="769" y="434"/>
                        <a:pt x="744" y="417"/>
                      </a:cubicBezTo>
                      <a:cubicBezTo>
                        <a:pt x="712" y="396"/>
                        <a:pt x="761" y="429"/>
                        <a:pt x="726" y="402"/>
                      </a:cubicBezTo>
                      <a:cubicBezTo>
                        <a:pt x="720" y="398"/>
                        <a:pt x="708" y="390"/>
                        <a:pt x="708" y="390"/>
                      </a:cubicBezTo>
                      <a:cubicBezTo>
                        <a:pt x="698" y="375"/>
                        <a:pt x="705" y="383"/>
                        <a:pt x="684" y="369"/>
                      </a:cubicBezTo>
                      <a:cubicBezTo>
                        <a:pt x="681" y="367"/>
                        <a:pt x="675" y="363"/>
                        <a:pt x="675" y="363"/>
                      </a:cubicBezTo>
                      <a:cubicBezTo>
                        <a:pt x="669" y="354"/>
                        <a:pt x="652" y="341"/>
                        <a:pt x="642" y="336"/>
                      </a:cubicBezTo>
                      <a:cubicBezTo>
                        <a:pt x="636" y="333"/>
                        <a:pt x="624" y="330"/>
                        <a:pt x="624" y="330"/>
                      </a:cubicBezTo>
                      <a:cubicBezTo>
                        <a:pt x="613" y="314"/>
                        <a:pt x="618" y="304"/>
                        <a:pt x="597" y="297"/>
                      </a:cubicBezTo>
                      <a:cubicBezTo>
                        <a:pt x="588" y="325"/>
                        <a:pt x="596" y="289"/>
                        <a:pt x="603" y="309"/>
                      </a:cubicBezTo>
                      <a:cubicBezTo>
                        <a:pt x="605" y="314"/>
                        <a:pt x="601" y="319"/>
                        <a:pt x="600" y="324"/>
                      </a:cubicBezTo>
                      <a:cubicBezTo>
                        <a:pt x="582" y="320"/>
                        <a:pt x="581" y="311"/>
                        <a:pt x="564" y="303"/>
                      </a:cubicBezTo>
                      <a:cubicBezTo>
                        <a:pt x="543" y="294"/>
                        <a:pt x="520" y="294"/>
                        <a:pt x="498" y="291"/>
                      </a:cubicBezTo>
                      <a:cubicBezTo>
                        <a:pt x="479" y="294"/>
                        <a:pt x="459" y="288"/>
                        <a:pt x="441" y="294"/>
                      </a:cubicBezTo>
                      <a:cubicBezTo>
                        <a:pt x="435" y="290"/>
                        <a:pt x="432" y="283"/>
                        <a:pt x="426" y="279"/>
                      </a:cubicBezTo>
                      <a:cubicBezTo>
                        <a:pt x="421" y="276"/>
                        <a:pt x="414" y="275"/>
                        <a:pt x="408" y="273"/>
                      </a:cubicBezTo>
                      <a:cubicBezTo>
                        <a:pt x="405" y="272"/>
                        <a:pt x="402" y="269"/>
                        <a:pt x="399" y="267"/>
                      </a:cubicBezTo>
                      <a:cubicBezTo>
                        <a:pt x="392" y="278"/>
                        <a:pt x="394" y="287"/>
                        <a:pt x="381" y="291"/>
                      </a:cubicBezTo>
                      <a:cubicBezTo>
                        <a:pt x="368" y="287"/>
                        <a:pt x="362" y="290"/>
                        <a:pt x="351" y="297"/>
                      </a:cubicBezTo>
                      <a:cubicBezTo>
                        <a:pt x="344" y="317"/>
                        <a:pt x="338" y="323"/>
                        <a:pt x="318" y="330"/>
                      </a:cubicBezTo>
                      <a:cubicBezTo>
                        <a:pt x="314" y="343"/>
                        <a:pt x="317" y="347"/>
                        <a:pt x="330" y="351"/>
                      </a:cubicBezTo>
                      <a:cubicBezTo>
                        <a:pt x="333" y="364"/>
                        <a:pt x="340" y="369"/>
                        <a:pt x="336" y="381"/>
                      </a:cubicBezTo>
                      <a:cubicBezTo>
                        <a:pt x="321" y="376"/>
                        <a:pt x="327" y="369"/>
                        <a:pt x="318" y="360"/>
                      </a:cubicBezTo>
                      <a:cubicBezTo>
                        <a:pt x="313" y="355"/>
                        <a:pt x="306" y="355"/>
                        <a:pt x="300" y="351"/>
                      </a:cubicBezTo>
                      <a:cubicBezTo>
                        <a:pt x="301" y="355"/>
                        <a:pt x="300" y="360"/>
                        <a:pt x="303" y="363"/>
                      </a:cubicBezTo>
                      <a:cubicBezTo>
                        <a:pt x="308" y="368"/>
                        <a:pt x="321" y="375"/>
                        <a:pt x="321" y="375"/>
                      </a:cubicBezTo>
                      <a:cubicBezTo>
                        <a:pt x="330" y="388"/>
                        <a:pt x="326" y="392"/>
                        <a:pt x="342" y="396"/>
                      </a:cubicBezTo>
                      <a:cubicBezTo>
                        <a:pt x="349" y="407"/>
                        <a:pt x="352" y="413"/>
                        <a:pt x="366" y="408"/>
                      </a:cubicBezTo>
                      <a:cubicBezTo>
                        <a:pt x="380" y="417"/>
                        <a:pt x="386" y="437"/>
                        <a:pt x="366" y="444"/>
                      </a:cubicBezTo>
                      <a:cubicBezTo>
                        <a:pt x="363" y="442"/>
                        <a:pt x="359" y="435"/>
                        <a:pt x="357" y="438"/>
                      </a:cubicBezTo>
                      <a:cubicBezTo>
                        <a:pt x="355" y="442"/>
                        <a:pt x="370" y="487"/>
                        <a:pt x="372" y="492"/>
                      </a:cubicBezTo>
                      <a:cubicBezTo>
                        <a:pt x="374" y="498"/>
                        <a:pt x="378" y="510"/>
                        <a:pt x="378" y="510"/>
                      </a:cubicBezTo>
                      <a:cubicBezTo>
                        <a:pt x="376" y="516"/>
                        <a:pt x="370" y="522"/>
                        <a:pt x="372" y="528"/>
                      </a:cubicBezTo>
                      <a:cubicBezTo>
                        <a:pt x="374" y="534"/>
                        <a:pt x="376" y="540"/>
                        <a:pt x="378" y="546"/>
                      </a:cubicBezTo>
                      <a:cubicBezTo>
                        <a:pt x="379" y="549"/>
                        <a:pt x="381" y="555"/>
                        <a:pt x="381" y="555"/>
                      </a:cubicBezTo>
                      <a:cubicBezTo>
                        <a:pt x="373" y="579"/>
                        <a:pt x="376" y="567"/>
                        <a:pt x="372" y="591"/>
                      </a:cubicBezTo>
                      <a:cubicBezTo>
                        <a:pt x="377" y="607"/>
                        <a:pt x="393" y="603"/>
                        <a:pt x="375" y="609"/>
                      </a:cubicBezTo>
                      <a:cubicBezTo>
                        <a:pt x="368" y="620"/>
                        <a:pt x="369" y="626"/>
                        <a:pt x="357" y="630"/>
                      </a:cubicBezTo>
                      <a:cubicBezTo>
                        <a:pt x="347" y="616"/>
                        <a:pt x="350" y="624"/>
                        <a:pt x="357" y="603"/>
                      </a:cubicBezTo>
                      <a:cubicBezTo>
                        <a:pt x="359" y="597"/>
                        <a:pt x="363" y="585"/>
                        <a:pt x="363" y="585"/>
                      </a:cubicBezTo>
                      <a:cubicBezTo>
                        <a:pt x="355" y="573"/>
                        <a:pt x="350" y="570"/>
                        <a:pt x="363" y="561"/>
                      </a:cubicBezTo>
                      <a:cubicBezTo>
                        <a:pt x="361" y="553"/>
                        <a:pt x="356" y="545"/>
                        <a:pt x="357" y="537"/>
                      </a:cubicBezTo>
                      <a:cubicBezTo>
                        <a:pt x="358" y="531"/>
                        <a:pt x="363" y="519"/>
                        <a:pt x="363" y="519"/>
                      </a:cubicBezTo>
                      <a:cubicBezTo>
                        <a:pt x="355" y="495"/>
                        <a:pt x="363" y="525"/>
                        <a:pt x="363" y="501"/>
                      </a:cubicBezTo>
                      <a:cubicBezTo>
                        <a:pt x="363" y="492"/>
                        <a:pt x="354" y="483"/>
                        <a:pt x="351" y="474"/>
                      </a:cubicBezTo>
                      <a:cubicBezTo>
                        <a:pt x="350" y="470"/>
                        <a:pt x="351" y="465"/>
                        <a:pt x="348" y="462"/>
                      </a:cubicBezTo>
                      <a:cubicBezTo>
                        <a:pt x="344" y="457"/>
                        <a:pt x="336" y="457"/>
                        <a:pt x="330" y="453"/>
                      </a:cubicBezTo>
                      <a:cubicBezTo>
                        <a:pt x="323" y="432"/>
                        <a:pt x="330" y="433"/>
                        <a:pt x="315" y="438"/>
                      </a:cubicBezTo>
                      <a:cubicBezTo>
                        <a:pt x="311" y="450"/>
                        <a:pt x="309" y="455"/>
                        <a:pt x="297" y="459"/>
                      </a:cubicBezTo>
                      <a:cubicBezTo>
                        <a:pt x="296" y="462"/>
                        <a:pt x="296" y="466"/>
                        <a:pt x="294" y="468"/>
                      </a:cubicBezTo>
                      <a:cubicBezTo>
                        <a:pt x="280" y="486"/>
                        <a:pt x="278" y="453"/>
                        <a:pt x="270" y="447"/>
                      </a:cubicBezTo>
                      <a:cubicBezTo>
                        <a:pt x="268" y="445"/>
                        <a:pt x="264" y="445"/>
                        <a:pt x="261" y="444"/>
                      </a:cubicBezTo>
                      <a:cubicBezTo>
                        <a:pt x="257" y="445"/>
                        <a:pt x="251" y="444"/>
                        <a:pt x="249" y="447"/>
                      </a:cubicBezTo>
                      <a:cubicBezTo>
                        <a:pt x="247" y="450"/>
                        <a:pt x="252" y="453"/>
                        <a:pt x="252" y="456"/>
                      </a:cubicBezTo>
                      <a:cubicBezTo>
                        <a:pt x="252" y="465"/>
                        <a:pt x="243" y="474"/>
                        <a:pt x="240" y="483"/>
                      </a:cubicBezTo>
                      <a:cubicBezTo>
                        <a:pt x="225" y="473"/>
                        <a:pt x="234" y="469"/>
                        <a:pt x="225" y="456"/>
                      </a:cubicBezTo>
                      <a:cubicBezTo>
                        <a:pt x="220" y="448"/>
                        <a:pt x="198" y="444"/>
                        <a:pt x="198" y="444"/>
                      </a:cubicBezTo>
                      <a:cubicBezTo>
                        <a:pt x="184" y="423"/>
                        <a:pt x="192" y="430"/>
                        <a:pt x="177" y="420"/>
                      </a:cubicBezTo>
                      <a:cubicBezTo>
                        <a:pt x="175" y="416"/>
                        <a:pt x="167" y="407"/>
                        <a:pt x="168" y="402"/>
                      </a:cubicBezTo>
                      <a:cubicBezTo>
                        <a:pt x="169" y="396"/>
                        <a:pt x="174" y="384"/>
                        <a:pt x="174" y="384"/>
                      </a:cubicBezTo>
                      <a:cubicBezTo>
                        <a:pt x="170" y="372"/>
                        <a:pt x="165" y="370"/>
                        <a:pt x="153" y="366"/>
                      </a:cubicBezTo>
                      <a:cubicBezTo>
                        <a:pt x="150" y="367"/>
                        <a:pt x="146" y="366"/>
                        <a:pt x="144" y="369"/>
                      </a:cubicBezTo>
                      <a:cubicBezTo>
                        <a:pt x="140" y="374"/>
                        <a:pt x="138" y="387"/>
                        <a:pt x="138" y="387"/>
                      </a:cubicBezTo>
                      <a:cubicBezTo>
                        <a:pt x="130" y="386"/>
                        <a:pt x="121" y="388"/>
                        <a:pt x="114" y="384"/>
                      </a:cubicBezTo>
                      <a:cubicBezTo>
                        <a:pt x="111" y="382"/>
                        <a:pt x="119" y="377"/>
                        <a:pt x="117" y="375"/>
                      </a:cubicBezTo>
                      <a:cubicBezTo>
                        <a:pt x="110" y="368"/>
                        <a:pt x="90" y="366"/>
                        <a:pt x="90" y="366"/>
                      </a:cubicBezTo>
                      <a:cubicBezTo>
                        <a:pt x="86" y="350"/>
                        <a:pt x="85" y="343"/>
                        <a:pt x="102" y="339"/>
                      </a:cubicBezTo>
                      <a:cubicBezTo>
                        <a:pt x="110" y="326"/>
                        <a:pt x="108" y="323"/>
                        <a:pt x="96" y="315"/>
                      </a:cubicBezTo>
                      <a:cubicBezTo>
                        <a:pt x="82" y="336"/>
                        <a:pt x="91" y="337"/>
                        <a:pt x="60" y="327"/>
                      </a:cubicBezTo>
                      <a:cubicBezTo>
                        <a:pt x="31" y="337"/>
                        <a:pt x="38" y="321"/>
                        <a:pt x="21" y="315"/>
                      </a:cubicBezTo>
                      <a:cubicBezTo>
                        <a:pt x="14" y="294"/>
                        <a:pt x="7" y="273"/>
                        <a:pt x="0" y="252"/>
                      </a:cubicBezTo>
                      <a:cubicBezTo>
                        <a:pt x="5" y="227"/>
                        <a:pt x="14" y="229"/>
                        <a:pt x="36" y="222"/>
                      </a:cubicBezTo>
                      <a:cubicBezTo>
                        <a:pt x="37" y="219"/>
                        <a:pt x="36" y="215"/>
                        <a:pt x="39" y="213"/>
                      </a:cubicBezTo>
                      <a:cubicBezTo>
                        <a:pt x="44" y="209"/>
                        <a:pt x="57" y="207"/>
                        <a:pt x="57" y="207"/>
                      </a:cubicBezTo>
                      <a:cubicBezTo>
                        <a:pt x="61" y="195"/>
                        <a:pt x="67" y="190"/>
                        <a:pt x="78" y="183"/>
                      </a:cubicBezTo>
                      <a:cubicBezTo>
                        <a:pt x="79" y="180"/>
                        <a:pt x="78" y="176"/>
                        <a:pt x="81" y="174"/>
                      </a:cubicBezTo>
                      <a:cubicBezTo>
                        <a:pt x="86" y="170"/>
                        <a:pt x="99" y="168"/>
                        <a:pt x="99" y="168"/>
                      </a:cubicBezTo>
                      <a:cubicBezTo>
                        <a:pt x="105" y="150"/>
                        <a:pt x="112" y="148"/>
                        <a:pt x="93" y="135"/>
                      </a:cubicBezTo>
                      <a:cubicBezTo>
                        <a:pt x="98" y="121"/>
                        <a:pt x="92" y="118"/>
                        <a:pt x="81" y="111"/>
                      </a:cubicBezTo>
                      <a:cubicBezTo>
                        <a:pt x="74" y="90"/>
                        <a:pt x="70" y="97"/>
                        <a:pt x="84" y="87"/>
                      </a:cubicBezTo>
                      <a:cubicBezTo>
                        <a:pt x="82" y="81"/>
                        <a:pt x="75" y="76"/>
                        <a:pt x="75" y="69"/>
                      </a:cubicBezTo>
                      <a:cubicBezTo>
                        <a:pt x="75" y="63"/>
                        <a:pt x="81" y="51"/>
                        <a:pt x="81" y="51"/>
                      </a:cubicBezTo>
                      <a:cubicBezTo>
                        <a:pt x="93" y="55"/>
                        <a:pt x="98" y="55"/>
                        <a:pt x="102" y="42"/>
                      </a:cubicBezTo>
                      <a:cubicBezTo>
                        <a:pt x="101" y="30"/>
                        <a:pt x="97" y="18"/>
                        <a:pt x="99" y="6"/>
                      </a:cubicBezTo>
                      <a:cubicBezTo>
                        <a:pt x="100" y="2"/>
                        <a:pt x="105" y="9"/>
                        <a:pt x="108" y="12"/>
                      </a:cubicBezTo>
                      <a:cubicBezTo>
                        <a:pt x="117" y="21"/>
                        <a:pt x="132" y="39"/>
                        <a:pt x="132" y="39"/>
                      </a:cubicBezTo>
                      <a:cubicBezTo>
                        <a:pt x="136" y="52"/>
                        <a:pt x="147" y="64"/>
                        <a:pt x="159" y="72"/>
                      </a:cubicBezTo>
                      <a:cubicBezTo>
                        <a:pt x="158" y="76"/>
                        <a:pt x="159" y="81"/>
                        <a:pt x="156" y="84"/>
                      </a:cubicBezTo>
                      <a:cubicBezTo>
                        <a:pt x="154" y="86"/>
                        <a:pt x="148" y="84"/>
                        <a:pt x="147" y="87"/>
                      </a:cubicBezTo>
                      <a:cubicBezTo>
                        <a:pt x="143" y="96"/>
                        <a:pt x="168" y="108"/>
                        <a:pt x="168" y="108"/>
                      </a:cubicBezTo>
                      <a:cubicBezTo>
                        <a:pt x="174" y="127"/>
                        <a:pt x="177" y="110"/>
                        <a:pt x="186" y="105"/>
                      </a:cubicBezTo>
                      <a:cubicBezTo>
                        <a:pt x="191" y="102"/>
                        <a:pt x="204" y="99"/>
                        <a:pt x="204" y="99"/>
                      </a:cubicBezTo>
                      <a:cubicBezTo>
                        <a:pt x="184" y="85"/>
                        <a:pt x="211" y="77"/>
                        <a:pt x="225" y="72"/>
                      </a:cubicBezTo>
                      <a:cubicBezTo>
                        <a:pt x="230" y="87"/>
                        <a:pt x="234" y="88"/>
                        <a:pt x="249" y="84"/>
                      </a:cubicBezTo>
                      <a:cubicBezTo>
                        <a:pt x="265" y="89"/>
                        <a:pt x="256" y="84"/>
                        <a:pt x="270" y="105"/>
                      </a:cubicBezTo>
                      <a:cubicBezTo>
                        <a:pt x="272" y="108"/>
                        <a:pt x="276" y="114"/>
                        <a:pt x="276" y="114"/>
                      </a:cubicBezTo>
                      <a:cubicBezTo>
                        <a:pt x="283" y="104"/>
                        <a:pt x="289" y="94"/>
                        <a:pt x="282" y="81"/>
                      </a:cubicBezTo>
                      <a:cubicBezTo>
                        <a:pt x="275" y="70"/>
                        <a:pt x="253" y="72"/>
                        <a:pt x="243" y="66"/>
                      </a:cubicBezTo>
                      <a:cubicBezTo>
                        <a:pt x="237" y="62"/>
                        <a:pt x="225" y="54"/>
                        <a:pt x="225" y="54"/>
                      </a:cubicBezTo>
                      <a:cubicBezTo>
                        <a:pt x="221" y="48"/>
                        <a:pt x="203" y="37"/>
                        <a:pt x="213" y="30"/>
                      </a:cubicBezTo>
                      <a:cubicBezTo>
                        <a:pt x="221" y="24"/>
                        <a:pt x="240" y="20"/>
                        <a:pt x="249" y="15"/>
                      </a:cubicBezTo>
                      <a:cubicBezTo>
                        <a:pt x="255" y="11"/>
                        <a:pt x="260" y="5"/>
                        <a:pt x="267" y="3"/>
                      </a:cubicBezTo>
                      <a:cubicBezTo>
                        <a:pt x="270" y="2"/>
                        <a:pt x="276" y="0"/>
                        <a:pt x="276" y="0"/>
                      </a:cubicBezTo>
                      <a:lnTo>
                        <a:pt x="402" y="69"/>
                      </a:lnTo>
                      <a:lnTo>
                        <a:pt x="504" y="135"/>
                      </a:lnTo>
                      <a:lnTo>
                        <a:pt x="588" y="198"/>
                      </a:lnTo>
                      <a:lnTo>
                        <a:pt x="666" y="261"/>
                      </a:lnTo>
                      <a:lnTo>
                        <a:pt x="750" y="345"/>
                      </a:lnTo>
                      <a:lnTo>
                        <a:pt x="828" y="429"/>
                      </a:lnTo>
                      <a:cubicBezTo>
                        <a:pt x="854" y="463"/>
                        <a:pt x="906" y="531"/>
                        <a:pt x="906" y="53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7" name="Freeform 79"/>
                <p:cNvSpPr>
                  <a:spLocks/>
                </p:cNvSpPr>
                <p:nvPr/>
              </p:nvSpPr>
              <p:spPr bwMode="ltGray">
                <a:xfrm>
                  <a:off x="3143" y="494"/>
                  <a:ext cx="155" cy="100"/>
                </a:xfrm>
                <a:custGeom>
                  <a:avLst/>
                  <a:gdLst/>
                  <a:ahLst/>
                  <a:cxnLst>
                    <a:cxn ang="0">
                      <a:pos x="51" y="52"/>
                    </a:cxn>
                    <a:cxn ang="0">
                      <a:pos x="18" y="28"/>
                    </a:cxn>
                    <a:cxn ang="0">
                      <a:pos x="0" y="22"/>
                    </a:cxn>
                    <a:cxn ang="0">
                      <a:pos x="21" y="16"/>
                    </a:cxn>
                    <a:cxn ang="0">
                      <a:pos x="39" y="28"/>
                    </a:cxn>
                    <a:cxn ang="0">
                      <a:pos x="66" y="10"/>
                    </a:cxn>
                    <a:cxn ang="0">
                      <a:pos x="96" y="37"/>
                    </a:cxn>
                    <a:cxn ang="0">
                      <a:pos x="123" y="70"/>
                    </a:cxn>
                    <a:cxn ang="0">
                      <a:pos x="150" y="79"/>
                    </a:cxn>
                    <a:cxn ang="0">
                      <a:pos x="153" y="88"/>
                    </a:cxn>
                    <a:cxn ang="0">
                      <a:pos x="135" y="100"/>
                    </a:cxn>
                    <a:cxn ang="0">
                      <a:pos x="105" y="100"/>
                    </a:cxn>
                    <a:cxn ang="0">
                      <a:pos x="90" y="82"/>
                    </a:cxn>
                    <a:cxn ang="0">
                      <a:pos x="60" y="67"/>
                    </a:cxn>
                    <a:cxn ang="0">
                      <a:pos x="51" y="52"/>
                    </a:cxn>
                  </a:cxnLst>
                  <a:rect l="0" t="0" r="r" b="b"/>
                  <a:pathLst>
                    <a:path w="155" h="100">
                      <a:moveTo>
                        <a:pt x="51" y="52"/>
                      </a:moveTo>
                      <a:cubicBezTo>
                        <a:pt x="43" y="40"/>
                        <a:pt x="31" y="34"/>
                        <a:pt x="18" y="28"/>
                      </a:cubicBezTo>
                      <a:cubicBezTo>
                        <a:pt x="12" y="25"/>
                        <a:pt x="0" y="22"/>
                        <a:pt x="0" y="22"/>
                      </a:cubicBezTo>
                      <a:cubicBezTo>
                        <a:pt x="4" y="10"/>
                        <a:pt x="1" y="8"/>
                        <a:pt x="21" y="16"/>
                      </a:cubicBezTo>
                      <a:cubicBezTo>
                        <a:pt x="28" y="19"/>
                        <a:pt x="39" y="28"/>
                        <a:pt x="39" y="28"/>
                      </a:cubicBezTo>
                      <a:cubicBezTo>
                        <a:pt x="33" y="0"/>
                        <a:pt x="42" y="2"/>
                        <a:pt x="66" y="10"/>
                      </a:cubicBezTo>
                      <a:cubicBezTo>
                        <a:pt x="72" y="27"/>
                        <a:pt x="79" y="33"/>
                        <a:pt x="96" y="37"/>
                      </a:cubicBezTo>
                      <a:cubicBezTo>
                        <a:pt x="101" y="57"/>
                        <a:pt x="105" y="58"/>
                        <a:pt x="123" y="70"/>
                      </a:cubicBezTo>
                      <a:cubicBezTo>
                        <a:pt x="131" y="75"/>
                        <a:pt x="150" y="79"/>
                        <a:pt x="150" y="79"/>
                      </a:cubicBezTo>
                      <a:cubicBezTo>
                        <a:pt x="151" y="82"/>
                        <a:pt x="155" y="85"/>
                        <a:pt x="153" y="88"/>
                      </a:cubicBezTo>
                      <a:cubicBezTo>
                        <a:pt x="149" y="94"/>
                        <a:pt x="135" y="100"/>
                        <a:pt x="135" y="100"/>
                      </a:cubicBezTo>
                      <a:cubicBezTo>
                        <a:pt x="123" y="92"/>
                        <a:pt x="119" y="96"/>
                        <a:pt x="105" y="100"/>
                      </a:cubicBezTo>
                      <a:cubicBezTo>
                        <a:pt x="91" y="97"/>
                        <a:pt x="80" y="97"/>
                        <a:pt x="90" y="82"/>
                      </a:cubicBezTo>
                      <a:cubicBezTo>
                        <a:pt x="80" y="75"/>
                        <a:pt x="70" y="74"/>
                        <a:pt x="60" y="67"/>
                      </a:cubicBezTo>
                      <a:cubicBezTo>
                        <a:pt x="56" y="60"/>
                        <a:pt x="39" y="52"/>
                        <a:pt x="51" y="5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8" name="Freeform 80"/>
                <p:cNvSpPr>
                  <a:spLocks/>
                </p:cNvSpPr>
                <p:nvPr/>
              </p:nvSpPr>
              <p:spPr bwMode="ltGray">
                <a:xfrm>
                  <a:off x="3210" y="601"/>
                  <a:ext cx="67" cy="53"/>
                </a:xfrm>
                <a:custGeom>
                  <a:avLst/>
                  <a:gdLst/>
                  <a:ahLst/>
                  <a:cxnLst>
                    <a:cxn ang="0">
                      <a:pos x="5" y="17"/>
                    </a:cxn>
                    <a:cxn ang="0">
                      <a:pos x="20" y="5"/>
                    </a:cxn>
                    <a:cxn ang="0">
                      <a:pos x="59" y="14"/>
                    </a:cxn>
                    <a:cxn ang="0">
                      <a:pos x="65" y="23"/>
                    </a:cxn>
                    <a:cxn ang="0">
                      <a:pos x="47" y="35"/>
                    </a:cxn>
                    <a:cxn ang="0">
                      <a:pos x="47" y="53"/>
                    </a:cxn>
                    <a:cxn ang="0">
                      <a:pos x="38" y="35"/>
                    </a:cxn>
                    <a:cxn ang="0">
                      <a:pos x="20" y="29"/>
                    </a:cxn>
                    <a:cxn ang="0">
                      <a:pos x="5" y="17"/>
                    </a:cxn>
                  </a:cxnLst>
                  <a:rect l="0" t="0" r="r" b="b"/>
                  <a:pathLst>
                    <a:path w="67" h="53">
                      <a:moveTo>
                        <a:pt x="5" y="17"/>
                      </a:moveTo>
                      <a:cubicBezTo>
                        <a:pt x="0" y="3"/>
                        <a:pt x="8" y="1"/>
                        <a:pt x="20" y="5"/>
                      </a:cubicBezTo>
                      <a:cubicBezTo>
                        <a:pt x="36" y="0"/>
                        <a:pt x="44" y="9"/>
                        <a:pt x="59" y="14"/>
                      </a:cubicBezTo>
                      <a:cubicBezTo>
                        <a:pt x="61" y="17"/>
                        <a:pt x="67" y="20"/>
                        <a:pt x="65" y="23"/>
                      </a:cubicBezTo>
                      <a:cubicBezTo>
                        <a:pt x="61" y="29"/>
                        <a:pt x="47" y="35"/>
                        <a:pt x="47" y="35"/>
                      </a:cubicBezTo>
                      <a:cubicBezTo>
                        <a:pt x="47" y="35"/>
                        <a:pt x="55" y="53"/>
                        <a:pt x="47" y="53"/>
                      </a:cubicBezTo>
                      <a:cubicBezTo>
                        <a:pt x="40" y="53"/>
                        <a:pt x="41" y="37"/>
                        <a:pt x="38" y="35"/>
                      </a:cubicBezTo>
                      <a:cubicBezTo>
                        <a:pt x="33" y="31"/>
                        <a:pt x="20" y="29"/>
                        <a:pt x="20" y="29"/>
                      </a:cubicBezTo>
                      <a:cubicBezTo>
                        <a:pt x="9" y="18"/>
                        <a:pt x="15" y="22"/>
                        <a:pt x="5" y="1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89" name="Freeform 81"/>
                <p:cNvSpPr>
                  <a:spLocks/>
                </p:cNvSpPr>
                <p:nvPr/>
              </p:nvSpPr>
              <p:spPr bwMode="ltGray">
                <a:xfrm>
                  <a:off x="3204" y="641"/>
                  <a:ext cx="31" cy="31"/>
                </a:xfrm>
                <a:custGeom>
                  <a:avLst/>
                  <a:gdLst/>
                  <a:ahLst/>
                  <a:cxnLst>
                    <a:cxn ang="0">
                      <a:pos x="8" y="16"/>
                    </a:cxn>
                    <a:cxn ang="0">
                      <a:pos x="23" y="10"/>
                    </a:cxn>
                    <a:cxn ang="0">
                      <a:pos x="17" y="31"/>
                    </a:cxn>
                    <a:cxn ang="0">
                      <a:pos x="8" y="16"/>
                    </a:cxn>
                  </a:cxnLst>
                  <a:rect l="0" t="0" r="r" b="b"/>
                  <a:pathLst>
                    <a:path w="31" h="31">
                      <a:moveTo>
                        <a:pt x="8" y="16"/>
                      </a:moveTo>
                      <a:cubicBezTo>
                        <a:pt x="3" y="0"/>
                        <a:pt x="13" y="3"/>
                        <a:pt x="23" y="10"/>
                      </a:cubicBezTo>
                      <a:cubicBezTo>
                        <a:pt x="31" y="22"/>
                        <a:pt x="31" y="26"/>
                        <a:pt x="17" y="31"/>
                      </a:cubicBezTo>
                      <a:cubicBezTo>
                        <a:pt x="10" y="29"/>
                        <a:pt x="0" y="24"/>
                        <a:pt x="8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0" name="Freeform 82"/>
                <p:cNvSpPr>
                  <a:spLocks/>
                </p:cNvSpPr>
                <p:nvPr/>
              </p:nvSpPr>
              <p:spPr bwMode="ltGray">
                <a:xfrm>
                  <a:off x="3116" y="615"/>
                  <a:ext cx="70" cy="33"/>
                </a:xfrm>
                <a:custGeom>
                  <a:avLst/>
                  <a:gdLst/>
                  <a:ahLst/>
                  <a:cxnLst>
                    <a:cxn ang="0">
                      <a:pos x="24" y="9"/>
                    </a:cxn>
                    <a:cxn ang="0">
                      <a:pos x="63" y="9"/>
                    </a:cxn>
                    <a:cxn ang="0">
                      <a:pos x="69" y="18"/>
                    </a:cxn>
                    <a:cxn ang="0">
                      <a:pos x="42" y="30"/>
                    </a:cxn>
                    <a:cxn ang="0">
                      <a:pos x="33" y="33"/>
                    </a:cxn>
                    <a:cxn ang="0">
                      <a:pos x="18" y="30"/>
                    </a:cxn>
                    <a:cxn ang="0">
                      <a:pos x="9" y="27"/>
                    </a:cxn>
                    <a:cxn ang="0">
                      <a:pos x="24" y="9"/>
                    </a:cxn>
                  </a:cxnLst>
                  <a:rect l="0" t="0" r="r" b="b"/>
                  <a:pathLst>
                    <a:path w="70" h="33">
                      <a:moveTo>
                        <a:pt x="24" y="9"/>
                      </a:moveTo>
                      <a:cubicBezTo>
                        <a:pt x="37" y="0"/>
                        <a:pt x="48" y="4"/>
                        <a:pt x="63" y="9"/>
                      </a:cubicBezTo>
                      <a:cubicBezTo>
                        <a:pt x="65" y="12"/>
                        <a:pt x="70" y="14"/>
                        <a:pt x="69" y="18"/>
                      </a:cubicBezTo>
                      <a:cubicBezTo>
                        <a:pt x="67" y="28"/>
                        <a:pt x="51" y="27"/>
                        <a:pt x="42" y="30"/>
                      </a:cubicBezTo>
                      <a:cubicBezTo>
                        <a:pt x="39" y="31"/>
                        <a:pt x="33" y="33"/>
                        <a:pt x="33" y="33"/>
                      </a:cubicBezTo>
                      <a:cubicBezTo>
                        <a:pt x="28" y="32"/>
                        <a:pt x="23" y="31"/>
                        <a:pt x="18" y="30"/>
                      </a:cubicBezTo>
                      <a:cubicBezTo>
                        <a:pt x="15" y="29"/>
                        <a:pt x="10" y="30"/>
                        <a:pt x="9" y="27"/>
                      </a:cubicBezTo>
                      <a:cubicBezTo>
                        <a:pt x="0" y="10"/>
                        <a:pt x="45" y="19"/>
                        <a:pt x="24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1" name="Freeform 83"/>
                <p:cNvSpPr>
                  <a:spLocks/>
                </p:cNvSpPr>
                <p:nvPr/>
              </p:nvSpPr>
              <p:spPr bwMode="ltGray">
                <a:xfrm>
                  <a:off x="3013" y="577"/>
                  <a:ext cx="145" cy="77"/>
                </a:xfrm>
                <a:custGeom>
                  <a:avLst/>
                  <a:gdLst/>
                  <a:ahLst/>
                  <a:cxnLst>
                    <a:cxn ang="0">
                      <a:pos x="145" y="29"/>
                    </a:cxn>
                    <a:cxn ang="0">
                      <a:pos x="91" y="35"/>
                    </a:cxn>
                    <a:cxn ang="0">
                      <a:pos x="34" y="41"/>
                    </a:cxn>
                    <a:cxn ang="0">
                      <a:pos x="16" y="53"/>
                    </a:cxn>
                    <a:cxn ang="0">
                      <a:pos x="43" y="68"/>
                    </a:cxn>
                    <a:cxn ang="0">
                      <a:pos x="61" y="71"/>
                    </a:cxn>
                    <a:cxn ang="0">
                      <a:pos x="79" y="77"/>
                    </a:cxn>
                    <a:cxn ang="0">
                      <a:pos x="94" y="56"/>
                    </a:cxn>
                    <a:cxn ang="0">
                      <a:pos x="133" y="41"/>
                    </a:cxn>
                    <a:cxn ang="0">
                      <a:pos x="145" y="29"/>
                    </a:cxn>
                  </a:cxnLst>
                  <a:rect l="0" t="0" r="r" b="b"/>
                  <a:pathLst>
                    <a:path w="145" h="77">
                      <a:moveTo>
                        <a:pt x="145" y="29"/>
                      </a:moveTo>
                      <a:cubicBezTo>
                        <a:pt x="138" y="0"/>
                        <a:pt x="110" y="30"/>
                        <a:pt x="91" y="35"/>
                      </a:cubicBezTo>
                      <a:cubicBezTo>
                        <a:pt x="75" y="30"/>
                        <a:pt x="49" y="31"/>
                        <a:pt x="34" y="41"/>
                      </a:cubicBezTo>
                      <a:cubicBezTo>
                        <a:pt x="28" y="45"/>
                        <a:pt x="16" y="53"/>
                        <a:pt x="16" y="53"/>
                      </a:cubicBezTo>
                      <a:cubicBezTo>
                        <a:pt x="0" y="76"/>
                        <a:pt x="22" y="70"/>
                        <a:pt x="43" y="68"/>
                      </a:cubicBezTo>
                      <a:cubicBezTo>
                        <a:pt x="49" y="69"/>
                        <a:pt x="55" y="70"/>
                        <a:pt x="61" y="71"/>
                      </a:cubicBezTo>
                      <a:cubicBezTo>
                        <a:pt x="67" y="73"/>
                        <a:pt x="79" y="77"/>
                        <a:pt x="79" y="77"/>
                      </a:cubicBezTo>
                      <a:cubicBezTo>
                        <a:pt x="94" y="72"/>
                        <a:pt x="87" y="77"/>
                        <a:pt x="94" y="56"/>
                      </a:cubicBezTo>
                      <a:cubicBezTo>
                        <a:pt x="97" y="46"/>
                        <a:pt x="123" y="43"/>
                        <a:pt x="133" y="41"/>
                      </a:cubicBezTo>
                      <a:cubicBezTo>
                        <a:pt x="137" y="29"/>
                        <a:pt x="133" y="33"/>
                        <a:pt x="145" y="2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2" name="Freeform 84"/>
                <p:cNvSpPr>
                  <a:spLocks/>
                </p:cNvSpPr>
                <p:nvPr/>
              </p:nvSpPr>
              <p:spPr bwMode="ltGray">
                <a:xfrm>
                  <a:off x="2717" y="483"/>
                  <a:ext cx="397" cy="156"/>
                </a:xfrm>
                <a:custGeom>
                  <a:avLst/>
                  <a:gdLst/>
                  <a:ahLst/>
                  <a:cxnLst>
                    <a:cxn ang="0">
                      <a:pos x="324" y="3"/>
                    </a:cxn>
                    <a:cxn ang="0">
                      <a:pos x="303" y="27"/>
                    </a:cxn>
                    <a:cxn ang="0">
                      <a:pos x="294" y="33"/>
                    </a:cxn>
                    <a:cxn ang="0">
                      <a:pos x="309" y="57"/>
                    </a:cxn>
                    <a:cxn ang="0">
                      <a:pos x="387" y="90"/>
                    </a:cxn>
                    <a:cxn ang="0">
                      <a:pos x="324" y="117"/>
                    </a:cxn>
                    <a:cxn ang="0">
                      <a:pos x="309" y="132"/>
                    </a:cxn>
                    <a:cxn ang="0">
                      <a:pos x="291" y="138"/>
                    </a:cxn>
                    <a:cxn ang="0">
                      <a:pos x="240" y="129"/>
                    </a:cxn>
                    <a:cxn ang="0">
                      <a:pos x="207" y="147"/>
                    </a:cxn>
                    <a:cxn ang="0">
                      <a:pos x="177" y="156"/>
                    </a:cxn>
                    <a:cxn ang="0">
                      <a:pos x="147" y="147"/>
                    </a:cxn>
                    <a:cxn ang="0">
                      <a:pos x="126" y="123"/>
                    </a:cxn>
                    <a:cxn ang="0">
                      <a:pos x="102" y="153"/>
                    </a:cxn>
                    <a:cxn ang="0">
                      <a:pos x="90" y="129"/>
                    </a:cxn>
                    <a:cxn ang="0">
                      <a:pos x="63" y="111"/>
                    </a:cxn>
                    <a:cxn ang="0">
                      <a:pos x="42" y="87"/>
                    </a:cxn>
                    <a:cxn ang="0">
                      <a:pos x="0" y="60"/>
                    </a:cxn>
                    <a:cxn ang="0">
                      <a:pos x="24" y="42"/>
                    </a:cxn>
                    <a:cxn ang="0">
                      <a:pos x="30" y="21"/>
                    </a:cxn>
                    <a:cxn ang="0">
                      <a:pos x="60" y="27"/>
                    </a:cxn>
                    <a:cxn ang="0">
                      <a:pos x="90" y="6"/>
                    </a:cxn>
                    <a:cxn ang="0">
                      <a:pos x="180" y="3"/>
                    </a:cxn>
                    <a:cxn ang="0">
                      <a:pos x="270" y="0"/>
                    </a:cxn>
                    <a:cxn ang="0">
                      <a:pos x="324" y="3"/>
                    </a:cxn>
                  </a:cxnLst>
                  <a:rect l="0" t="0" r="r" b="b"/>
                  <a:pathLst>
                    <a:path w="397" h="156">
                      <a:moveTo>
                        <a:pt x="324" y="3"/>
                      </a:moveTo>
                      <a:cubicBezTo>
                        <a:pt x="319" y="22"/>
                        <a:pt x="324" y="13"/>
                        <a:pt x="303" y="27"/>
                      </a:cubicBezTo>
                      <a:cubicBezTo>
                        <a:pt x="300" y="29"/>
                        <a:pt x="294" y="33"/>
                        <a:pt x="294" y="33"/>
                      </a:cubicBezTo>
                      <a:cubicBezTo>
                        <a:pt x="301" y="54"/>
                        <a:pt x="295" y="47"/>
                        <a:pt x="309" y="57"/>
                      </a:cubicBezTo>
                      <a:cubicBezTo>
                        <a:pt x="330" y="88"/>
                        <a:pt x="353" y="82"/>
                        <a:pt x="387" y="90"/>
                      </a:cubicBezTo>
                      <a:cubicBezTo>
                        <a:pt x="397" y="119"/>
                        <a:pt x="337" y="116"/>
                        <a:pt x="324" y="117"/>
                      </a:cubicBezTo>
                      <a:cubicBezTo>
                        <a:pt x="319" y="125"/>
                        <a:pt x="318" y="128"/>
                        <a:pt x="309" y="132"/>
                      </a:cubicBezTo>
                      <a:cubicBezTo>
                        <a:pt x="303" y="135"/>
                        <a:pt x="291" y="138"/>
                        <a:pt x="291" y="138"/>
                      </a:cubicBezTo>
                      <a:cubicBezTo>
                        <a:pt x="273" y="132"/>
                        <a:pt x="259" y="131"/>
                        <a:pt x="240" y="129"/>
                      </a:cubicBezTo>
                      <a:cubicBezTo>
                        <a:pt x="202" y="116"/>
                        <a:pt x="224" y="137"/>
                        <a:pt x="207" y="147"/>
                      </a:cubicBezTo>
                      <a:cubicBezTo>
                        <a:pt x="202" y="150"/>
                        <a:pt x="184" y="154"/>
                        <a:pt x="177" y="156"/>
                      </a:cubicBezTo>
                      <a:cubicBezTo>
                        <a:pt x="157" y="143"/>
                        <a:pt x="176" y="128"/>
                        <a:pt x="147" y="147"/>
                      </a:cubicBezTo>
                      <a:cubicBezTo>
                        <a:pt x="137" y="137"/>
                        <a:pt x="139" y="127"/>
                        <a:pt x="126" y="123"/>
                      </a:cubicBezTo>
                      <a:cubicBezTo>
                        <a:pt x="122" y="134"/>
                        <a:pt x="112" y="147"/>
                        <a:pt x="102" y="153"/>
                      </a:cubicBezTo>
                      <a:cubicBezTo>
                        <a:pt x="91" y="146"/>
                        <a:pt x="85" y="143"/>
                        <a:pt x="90" y="129"/>
                      </a:cubicBezTo>
                      <a:cubicBezTo>
                        <a:pt x="81" y="120"/>
                        <a:pt x="75" y="115"/>
                        <a:pt x="63" y="111"/>
                      </a:cubicBezTo>
                      <a:cubicBezTo>
                        <a:pt x="56" y="101"/>
                        <a:pt x="49" y="97"/>
                        <a:pt x="42" y="87"/>
                      </a:cubicBezTo>
                      <a:cubicBezTo>
                        <a:pt x="50" y="62"/>
                        <a:pt x="17" y="66"/>
                        <a:pt x="0" y="60"/>
                      </a:cubicBezTo>
                      <a:cubicBezTo>
                        <a:pt x="11" y="53"/>
                        <a:pt x="20" y="55"/>
                        <a:pt x="24" y="42"/>
                      </a:cubicBezTo>
                      <a:cubicBezTo>
                        <a:pt x="16" y="30"/>
                        <a:pt x="16" y="26"/>
                        <a:pt x="30" y="21"/>
                      </a:cubicBezTo>
                      <a:cubicBezTo>
                        <a:pt x="42" y="29"/>
                        <a:pt x="45" y="31"/>
                        <a:pt x="60" y="27"/>
                      </a:cubicBezTo>
                      <a:cubicBezTo>
                        <a:pt x="85" y="35"/>
                        <a:pt x="77" y="19"/>
                        <a:pt x="90" y="6"/>
                      </a:cubicBezTo>
                      <a:lnTo>
                        <a:pt x="180" y="3"/>
                      </a:lnTo>
                      <a:lnTo>
                        <a:pt x="270" y="0"/>
                      </a:lnTo>
                      <a:lnTo>
                        <a:pt x="324" y="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3" name="Freeform 85"/>
                <p:cNvSpPr>
                  <a:spLocks/>
                </p:cNvSpPr>
                <p:nvPr/>
              </p:nvSpPr>
              <p:spPr bwMode="ltGray">
                <a:xfrm>
                  <a:off x="3293" y="603"/>
                  <a:ext cx="40" cy="30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33" y="18"/>
                    </a:cxn>
                    <a:cxn ang="0">
                      <a:pos x="27" y="30"/>
                    </a:cxn>
                    <a:cxn ang="0">
                      <a:pos x="0" y="15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40" h="30">
                      <a:moveTo>
                        <a:pt x="6" y="6"/>
                      </a:moveTo>
                      <a:cubicBezTo>
                        <a:pt x="27" y="13"/>
                        <a:pt x="19" y="8"/>
                        <a:pt x="33" y="18"/>
                      </a:cubicBezTo>
                      <a:cubicBezTo>
                        <a:pt x="36" y="26"/>
                        <a:pt x="40" y="30"/>
                        <a:pt x="27" y="30"/>
                      </a:cubicBezTo>
                      <a:cubicBezTo>
                        <a:pt x="17" y="30"/>
                        <a:pt x="0" y="15"/>
                        <a:pt x="0" y="15"/>
                      </a:cubicBezTo>
                      <a:cubicBezTo>
                        <a:pt x="3" y="2"/>
                        <a:pt x="0" y="0"/>
                        <a:pt x="6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4" name="Freeform 86"/>
                <p:cNvSpPr>
                  <a:spLocks/>
                </p:cNvSpPr>
                <p:nvPr/>
              </p:nvSpPr>
              <p:spPr bwMode="ltGray">
                <a:xfrm>
                  <a:off x="3281" y="645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2" y="15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2" h="15">
                      <a:moveTo>
                        <a:pt x="9" y="0"/>
                      </a:moveTo>
                      <a:cubicBezTo>
                        <a:pt x="29" y="4"/>
                        <a:pt x="32" y="8"/>
                        <a:pt x="12" y="15"/>
                      </a:cubicBezTo>
                      <a:cubicBezTo>
                        <a:pt x="1" y="4"/>
                        <a:pt x="0" y="9"/>
                        <a:pt x="9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5" name="Freeform 87"/>
                <p:cNvSpPr>
                  <a:spLocks/>
                </p:cNvSpPr>
                <p:nvPr/>
              </p:nvSpPr>
              <p:spPr bwMode="ltGray">
                <a:xfrm>
                  <a:off x="3305" y="660"/>
                  <a:ext cx="69" cy="66"/>
                </a:xfrm>
                <a:custGeom>
                  <a:avLst/>
                  <a:gdLst/>
                  <a:ahLst/>
                  <a:cxnLst>
                    <a:cxn ang="0">
                      <a:pos x="9" y="9"/>
                    </a:cxn>
                    <a:cxn ang="0">
                      <a:pos x="45" y="12"/>
                    </a:cxn>
                    <a:cxn ang="0">
                      <a:pos x="51" y="30"/>
                    </a:cxn>
                    <a:cxn ang="0">
                      <a:pos x="69" y="48"/>
                    </a:cxn>
                    <a:cxn ang="0">
                      <a:pos x="36" y="54"/>
                    </a:cxn>
                    <a:cxn ang="0">
                      <a:pos x="0" y="39"/>
                    </a:cxn>
                    <a:cxn ang="0">
                      <a:pos x="21" y="30"/>
                    </a:cxn>
                    <a:cxn ang="0">
                      <a:pos x="0" y="18"/>
                    </a:cxn>
                    <a:cxn ang="0">
                      <a:pos x="9" y="9"/>
                    </a:cxn>
                  </a:cxnLst>
                  <a:rect l="0" t="0" r="r" b="b"/>
                  <a:pathLst>
                    <a:path w="69" h="66">
                      <a:moveTo>
                        <a:pt x="9" y="9"/>
                      </a:moveTo>
                      <a:cubicBezTo>
                        <a:pt x="23" y="0"/>
                        <a:pt x="32" y="3"/>
                        <a:pt x="45" y="12"/>
                      </a:cubicBezTo>
                      <a:cubicBezTo>
                        <a:pt x="47" y="18"/>
                        <a:pt x="47" y="26"/>
                        <a:pt x="51" y="30"/>
                      </a:cubicBezTo>
                      <a:cubicBezTo>
                        <a:pt x="57" y="36"/>
                        <a:pt x="69" y="48"/>
                        <a:pt x="69" y="48"/>
                      </a:cubicBezTo>
                      <a:cubicBezTo>
                        <a:pt x="63" y="66"/>
                        <a:pt x="51" y="59"/>
                        <a:pt x="36" y="54"/>
                      </a:cubicBezTo>
                      <a:cubicBezTo>
                        <a:pt x="27" y="40"/>
                        <a:pt x="15" y="43"/>
                        <a:pt x="0" y="39"/>
                      </a:cubicBezTo>
                      <a:cubicBezTo>
                        <a:pt x="4" y="26"/>
                        <a:pt x="9" y="26"/>
                        <a:pt x="21" y="30"/>
                      </a:cubicBezTo>
                      <a:cubicBezTo>
                        <a:pt x="41" y="23"/>
                        <a:pt x="9" y="21"/>
                        <a:pt x="0" y="18"/>
                      </a:cubicBezTo>
                      <a:cubicBezTo>
                        <a:pt x="3" y="15"/>
                        <a:pt x="9" y="9"/>
                        <a:pt x="9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6" name="Freeform 88"/>
                <p:cNvSpPr>
                  <a:spLocks/>
                </p:cNvSpPr>
                <p:nvPr/>
              </p:nvSpPr>
              <p:spPr bwMode="ltGray">
                <a:xfrm>
                  <a:off x="3392" y="692"/>
                  <a:ext cx="90" cy="60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57" y="37"/>
                    </a:cxn>
                    <a:cxn ang="0">
                      <a:pos x="84" y="46"/>
                    </a:cxn>
                    <a:cxn ang="0">
                      <a:pos x="87" y="55"/>
                    </a:cxn>
                    <a:cxn ang="0">
                      <a:pos x="3" y="4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90" h="60">
                      <a:moveTo>
                        <a:pt x="0" y="28"/>
                      </a:moveTo>
                      <a:cubicBezTo>
                        <a:pt x="9" y="0"/>
                        <a:pt x="34" y="29"/>
                        <a:pt x="57" y="37"/>
                      </a:cubicBezTo>
                      <a:cubicBezTo>
                        <a:pt x="66" y="40"/>
                        <a:pt x="84" y="46"/>
                        <a:pt x="84" y="46"/>
                      </a:cubicBezTo>
                      <a:cubicBezTo>
                        <a:pt x="85" y="49"/>
                        <a:pt x="90" y="54"/>
                        <a:pt x="87" y="55"/>
                      </a:cubicBezTo>
                      <a:cubicBezTo>
                        <a:pt x="64" y="60"/>
                        <a:pt x="26" y="43"/>
                        <a:pt x="3" y="40"/>
                      </a:cubicBezTo>
                      <a:cubicBezTo>
                        <a:pt x="0" y="30"/>
                        <a:pt x="0" y="34"/>
                        <a:pt x="0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7" name="Freeform 89"/>
                <p:cNvSpPr>
                  <a:spLocks/>
                </p:cNvSpPr>
                <p:nvPr/>
              </p:nvSpPr>
              <p:spPr bwMode="ltGray">
                <a:xfrm>
                  <a:off x="3386" y="654"/>
                  <a:ext cx="162" cy="81"/>
                </a:xfrm>
                <a:custGeom>
                  <a:avLst/>
                  <a:gdLst/>
                  <a:ahLst/>
                  <a:cxnLst>
                    <a:cxn ang="0">
                      <a:pos x="30" y="30"/>
                    </a:cxn>
                    <a:cxn ang="0">
                      <a:pos x="0" y="15"/>
                    </a:cxn>
                    <a:cxn ang="0">
                      <a:pos x="3" y="6"/>
                    </a:cxn>
                    <a:cxn ang="0">
                      <a:pos x="21" y="12"/>
                    </a:cxn>
                    <a:cxn ang="0">
                      <a:pos x="48" y="0"/>
                    </a:cxn>
                    <a:cxn ang="0">
                      <a:pos x="141" y="27"/>
                    </a:cxn>
                    <a:cxn ang="0">
                      <a:pos x="132" y="54"/>
                    </a:cxn>
                    <a:cxn ang="0">
                      <a:pos x="120" y="81"/>
                    </a:cxn>
                    <a:cxn ang="0">
                      <a:pos x="93" y="45"/>
                    </a:cxn>
                    <a:cxn ang="0">
                      <a:pos x="78" y="72"/>
                    </a:cxn>
                    <a:cxn ang="0">
                      <a:pos x="63" y="60"/>
                    </a:cxn>
                    <a:cxn ang="0">
                      <a:pos x="30" y="30"/>
                    </a:cxn>
                  </a:cxnLst>
                  <a:rect l="0" t="0" r="r" b="b"/>
                  <a:pathLst>
                    <a:path w="162" h="81">
                      <a:moveTo>
                        <a:pt x="30" y="30"/>
                      </a:moveTo>
                      <a:cubicBezTo>
                        <a:pt x="25" y="15"/>
                        <a:pt x="16" y="18"/>
                        <a:pt x="0" y="15"/>
                      </a:cubicBezTo>
                      <a:cubicBezTo>
                        <a:pt x="1" y="12"/>
                        <a:pt x="0" y="6"/>
                        <a:pt x="3" y="6"/>
                      </a:cubicBezTo>
                      <a:cubicBezTo>
                        <a:pt x="9" y="5"/>
                        <a:pt x="21" y="12"/>
                        <a:pt x="21" y="12"/>
                      </a:cubicBezTo>
                      <a:cubicBezTo>
                        <a:pt x="31" y="9"/>
                        <a:pt x="38" y="3"/>
                        <a:pt x="48" y="0"/>
                      </a:cubicBezTo>
                      <a:cubicBezTo>
                        <a:pt x="82" y="3"/>
                        <a:pt x="109" y="16"/>
                        <a:pt x="141" y="27"/>
                      </a:cubicBezTo>
                      <a:cubicBezTo>
                        <a:pt x="156" y="49"/>
                        <a:pt x="162" y="47"/>
                        <a:pt x="132" y="54"/>
                      </a:cubicBezTo>
                      <a:cubicBezTo>
                        <a:pt x="129" y="64"/>
                        <a:pt x="123" y="71"/>
                        <a:pt x="120" y="81"/>
                      </a:cubicBezTo>
                      <a:cubicBezTo>
                        <a:pt x="92" y="75"/>
                        <a:pt x="107" y="66"/>
                        <a:pt x="93" y="45"/>
                      </a:cubicBezTo>
                      <a:cubicBezTo>
                        <a:pt x="89" y="58"/>
                        <a:pt x="90" y="64"/>
                        <a:pt x="78" y="72"/>
                      </a:cubicBezTo>
                      <a:cubicBezTo>
                        <a:pt x="60" y="66"/>
                        <a:pt x="77" y="74"/>
                        <a:pt x="63" y="60"/>
                      </a:cubicBezTo>
                      <a:cubicBezTo>
                        <a:pt x="39" y="36"/>
                        <a:pt x="42" y="65"/>
                        <a:pt x="30" y="3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8" name="Freeform 90"/>
                <p:cNvSpPr>
                  <a:spLocks/>
                </p:cNvSpPr>
                <p:nvPr/>
              </p:nvSpPr>
              <p:spPr bwMode="ltGray">
                <a:xfrm>
                  <a:off x="3339" y="615"/>
                  <a:ext cx="59" cy="36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50" y="9"/>
                    </a:cxn>
                    <a:cxn ang="0">
                      <a:pos x="44" y="36"/>
                    </a:cxn>
                    <a:cxn ang="0">
                      <a:pos x="17" y="27"/>
                    </a:cxn>
                    <a:cxn ang="0">
                      <a:pos x="8" y="24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59" h="36">
                      <a:moveTo>
                        <a:pt x="14" y="0"/>
                      </a:moveTo>
                      <a:cubicBezTo>
                        <a:pt x="26" y="2"/>
                        <a:pt x="38" y="5"/>
                        <a:pt x="50" y="9"/>
                      </a:cubicBezTo>
                      <a:cubicBezTo>
                        <a:pt x="59" y="22"/>
                        <a:pt x="55" y="25"/>
                        <a:pt x="44" y="36"/>
                      </a:cubicBezTo>
                      <a:cubicBezTo>
                        <a:pt x="35" y="33"/>
                        <a:pt x="26" y="30"/>
                        <a:pt x="17" y="27"/>
                      </a:cubicBezTo>
                      <a:cubicBezTo>
                        <a:pt x="14" y="26"/>
                        <a:pt x="8" y="24"/>
                        <a:pt x="8" y="24"/>
                      </a:cubicBezTo>
                      <a:cubicBezTo>
                        <a:pt x="0" y="11"/>
                        <a:pt x="2" y="8"/>
                        <a:pt x="1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099" name="Freeform 91"/>
                <p:cNvSpPr>
                  <a:spLocks/>
                </p:cNvSpPr>
                <p:nvPr/>
              </p:nvSpPr>
              <p:spPr bwMode="ltGray">
                <a:xfrm>
                  <a:off x="3369" y="540"/>
                  <a:ext cx="383" cy="225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41" y="36"/>
                    </a:cxn>
                    <a:cxn ang="0">
                      <a:pos x="77" y="39"/>
                    </a:cxn>
                    <a:cxn ang="0">
                      <a:pos x="71" y="60"/>
                    </a:cxn>
                    <a:cxn ang="0">
                      <a:pos x="20" y="45"/>
                    </a:cxn>
                    <a:cxn ang="0">
                      <a:pos x="23" y="60"/>
                    </a:cxn>
                    <a:cxn ang="0">
                      <a:pos x="5" y="63"/>
                    </a:cxn>
                    <a:cxn ang="0">
                      <a:pos x="14" y="81"/>
                    </a:cxn>
                    <a:cxn ang="0">
                      <a:pos x="53" y="84"/>
                    </a:cxn>
                    <a:cxn ang="0">
                      <a:pos x="98" y="78"/>
                    </a:cxn>
                    <a:cxn ang="0">
                      <a:pos x="122" y="93"/>
                    </a:cxn>
                    <a:cxn ang="0">
                      <a:pos x="98" y="102"/>
                    </a:cxn>
                    <a:cxn ang="0">
                      <a:pos x="125" y="117"/>
                    </a:cxn>
                    <a:cxn ang="0">
                      <a:pos x="155" y="132"/>
                    </a:cxn>
                    <a:cxn ang="0">
                      <a:pos x="185" y="135"/>
                    </a:cxn>
                    <a:cxn ang="0">
                      <a:pos x="200" y="168"/>
                    </a:cxn>
                    <a:cxn ang="0">
                      <a:pos x="239" y="204"/>
                    </a:cxn>
                    <a:cxn ang="0">
                      <a:pos x="227" y="207"/>
                    </a:cxn>
                    <a:cxn ang="0">
                      <a:pos x="245" y="213"/>
                    </a:cxn>
                    <a:cxn ang="0">
                      <a:pos x="293" y="225"/>
                    </a:cxn>
                    <a:cxn ang="0">
                      <a:pos x="296" y="198"/>
                    </a:cxn>
                    <a:cxn ang="0">
                      <a:pos x="299" y="168"/>
                    </a:cxn>
                    <a:cxn ang="0">
                      <a:pos x="383" y="147"/>
                    </a:cxn>
                    <a:cxn ang="0">
                      <a:pos x="260" y="81"/>
                    </a:cxn>
                    <a:cxn ang="0">
                      <a:pos x="134" y="36"/>
                    </a:cxn>
                    <a:cxn ang="0">
                      <a:pos x="59" y="12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383" h="225">
                      <a:moveTo>
                        <a:pt x="11" y="0"/>
                      </a:moveTo>
                      <a:cubicBezTo>
                        <a:pt x="17" y="19"/>
                        <a:pt x="20" y="29"/>
                        <a:pt x="41" y="36"/>
                      </a:cubicBezTo>
                      <a:cubicBezTo>
                        <a:pt x="54" y="32"/>
                        <a:pt x="64" y="35"/>
                        <a:pt x="77" y="39"/>
                      </a:cubicBezTo>
                      <a:cubicBezTo>
                        <a:pt x="85" y="51"/>
                        <a:pt x="85" y="55"/>
                        <a:pt x="71" y="60"/>
                      </a:cubicBezTo>
                      <a:cubicBezTo>
                        <a:pt x="54" y="54"/>
                        <a:pt x="37" y="51"/>
                        <a:pt x="20" y="45"/>
                      </a:cubicBezTo>
                      <a:cubicBezTo>
                        <a:pt x="5" y="50"/>
                        <a:pt x="12" y="56"/>
                        <a:pt x="23" y="60"/>
                      </a:cubicBezTo>
                      <a:cubicBezTo>
                        <a:pt x="17" y="61"/>
                        <a:pt x="10" y="59"/>
                        <a:pt x="5" y="63"/>
                      </a:cubicBezTo>
                      <a:cubicBezTo>
                        <a:pt x="0" y="67"/>
                        <a:pt x="8" y="79"/>
                        <a:pt x="14" y="81"/>
                      </a:cubicBezTo>
                      <a:cubicBezTo>
                        <a:pt x="27" y="84"/>
                        <a:pt x="40" y="83"/>
                        <a:pt x="53" y="84"/>
                      </a:cubicBezTo>
                      <a:cubicBezTo>
                        <a:pt x="78" y="92"/>
                        <a:pt x="75" y="86"/>
                        <a:pt x="98" y="78"/>
                      </a:cubicBezTo>
                      <a:cubicBezTo>
                        <a:pt x="102" y="91"/>
                        <a:pt x="109" y="90"/>
                        <a:pt x="122" y="93"/>
                      </a:cubicBezTo>
                      <a:cubicBezTo>
                        <a:pt x="113" y="107"/>
                        <a:pt x="112" y="97"/>
                        <a:pt x="98" y="102"/>
                      </a:cubicBezTo>
                      <a:cubicBezTo>
                        <a:pt x="107" y="108"/>
                        <a:pt x="116" y="111"/>
                        <a:pt x="125" y="117"/>
                      </a:cubicBezTo>
                      <a:cubicBezTo>
                        <a:pt x="133" y="129"/>
                        <a:pt x="142" y="128"/>
                        <a:pt x="155" y="132"/>
                      </a:cubicBezTo>
                      <a:cubicBezTo>
                        <a:pt x="167" y="128"/>
                        <a:pt x="174" y="131"/>
                        <a:pt x="185" y="135"/>
                      </a:cubicBezTo>
                      <a:cubicBezTo>
                        <a:pt x="189" y="146"/>
                        <a:pt x="200" y="161"/>
                        <a:pt x="200" y="168"/>
                      </a:cubicBezTo>
                      <a:cubicBezTo>
                        <a:pt x="213" y="180"/>
                        <a:pt x="229" y="189"/>
                        <a:pt x="239" y="204"/>
                      </a:cubicBezTo>
                      <a:cubicBezTo>
                        <a:pt x="241" y="207"/>
                        <a:pt x="225" y="204"/>
                        <a:pt x="227" y="207"/>
                      </a:cubicBezTo>
                      <a:cubicBezTo>
                        <a:pt x="231" y="212"/>
                        <a:pt x="245" y="213"/>
                        <a:pt x="245" y="213"/>
                      </a:cubicBezTo>
                      <a:cubicBezTo>
                        <a:pt x="262" y="207"/>
                        <a:pt x="279" y="216"/>
                        <a:pt x="293" y="225"/>
                      </a:cubicBezTo>
                      <a:cubicBezTo>
                        <a:pt x="311" y="219"/>
                        <a:pt x="311" y="208"/>
                        <a:pt x="296" y="198"/>
                      </a:cubicBezTo>
                      <a:cubicBezTo>
                        <a:pt x="285" y="182"/>
                        <a:pt x="277" y="175"/>
                        <a:pt x="299" y="168"/>
                      </a:cubicBezTo>
                      <a:cubicBezTo>
                        <a:pt x="319" y="182"/>
                        <a:pt x="366" y="164"/>
                        <a:pt x="383" y="147"/>
                      </a:cubicBezTo>
                      <a:lnTo>
                        <a:pt x="260" y="81"/>
                      </a:lnTo>
                      <a:lnTo>
                        <a:pt x="134" y="36"/>
                      </a:lnTo>
                      <a:lnTo>
                        <a:pt x="59" y="12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0" name="Freeform 92"/>
                <p:cNvSpPr>
                  <a:spLocks/>
                </p:cNvSpPr>
                <p:nvPr/>
              </p:nvSpPr>
              <p:spPr bwMode="ltGray">
                <a:xfrm>
                  <a:off x="2516" y="522"/>
                  <a:ext cx="81" cy="39"/>
                </a:xfrm>
                <a:custGeom>
                  <a:avLst/>
                  <a:gdLst/>
                  <a:ahLst/>
                  <a:cxnLst>
                    <a:cxn ang="0">
                      <a:pos x="18" y="33"/>
                    </a:cxn>
                    <a:cxn ang="0">
                      <a:pos x="60" y="0"/>
                    </a:cxn>
                    <a:cxn ang="0">
                      <a:pos x="81" y="18"/>
                    </a:cxn>
                    <a:cxn ang="0">
                      <a:pos x="54" y="24"/>
                    </a:cxn>
                    <a:cxn ang="0">
                      <a:pos x="27" y="39"/>
                    </a:cxn>
                    <a:cxn ang="0">
                      <a:pos x="18" y="33"/>
                    </a:cxn>
                  </a:cxnLst>
                  <a:rect l="0" t="0" r="r" b="b"/>
                  <a:pathLst>
                    <a:path w="81" h="39">
                      <a:moveTo>
                        <a:pt x="18" y="33"/>
                      </a:moveTo>
                      <a:cubicBezTo>
                        <a:pt x="0" y="6"/>
                        <a:pt x="43" y="6"/>
                        <a:pt x="60" y="0"/>
                      </a:cubicBezTo>
                      <a:cubicBezTo>
                        <a:pt x="72" y="4"/>
                        <a:pt x="77" y="6"/>
                        <a:pt x="81" y="18"/>
                      </a:cubicBezTo>
                      <a:cubicBezTo>
                        <a:pt x="70" y="25"/>
                        <a:pt x="66" y="28"/>
                        <a:pt x="54" y="24"/>
                      </a:cubicBezTo>
                      <a:cubicBezTo>
                        <a:pt x="44" y="27"/>
                        <a:pt x="27" y="39"/>
                        <a:pt x="27" y="39"/>
                      </a:cubicBezTo>
                      <a:cubicBezTo>
                        <a:pt x="18" y="36"/>
                        <a:pt x="4" y="19"/>
                        <a:pt x="18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1" name="Freeform 93"/>
                <p:cNvSpPr>
                  <a:spLocks/>
                </p:cNvSpPr>
                <p:nvPr/>
              </p:nvSpPr>
              <p:spPr bwMode="ltGray">
                <a:xfrm>
                  <a:off x="2576" y="657"/>
                  <a:ext cx="93" cy="40"/>
                </a:xfrm>
                <a:custGeom>
                  <a:avLst/>
                  <a:gdLst/>
                  <a:ahLst/>
                  <a:cxnLst>
                    <a:cxn ang="0">
                      <a:pos x="15" y="36"/>
                    </a:cxn>
                    <a:cxn ang="0">
                      <a:pos x="51" y="6"/>
                    </a:cxn>
                    <a:cxn ang="0">
                      <a:pos x="69" y="0"/>
                    </a:cxn>
                    <a:cxn ang="0">
                      <a:pos x="93" y="15"/>
                    </a:cxn>
                    <a:cxn ang="0">
                      <a:pos x="42" y="39"/>
                    </a:cxn>
                    <a:cxn ang="0">
                      <a:pos x="9" y="36"/>
                    </a:cxn>
                    <a:cxn ang="0">
                      <a:pos x="12" y="27"/>
                    </a:cxn>
                    <a:cxn ang="0">
                      <a:pos x="15" y="36"/>
                    </a:cxn>
                  </a:cxnLst>
                  <a:rect l="0" t="0" r="r" b="b"/>
                  <a:pathLst>
                    <a:path w="93" h="40">
                      <a:moveTo>
                        <a:pt x="15" y="36"/>
                      </a:moveTo>
                      <a:cubicBezTo>
                        <a:pt x="0" y="14"/>
                        <a:pt x="36" y="10"/>
                        <a:pt x="51" y="6"/>
                      </a:cubicBezTo>
                      <a:cubicBezTo>
                        <a:pt x="57" y="4"/>
                        <a:pt x="69" y="0"/>
                        <a:pt x="69" y="0"/>
                      </a:cubicBezTo>
                      <a:cubicBezTo>
                        <a:pt x="82" y="3"/>
                        <a:pt x="89" y="2"/>
                        <a:pt x="93" y="15"/>
                      </a:cubicBezTo>
                      <a:cubicBezTo>
                        <a:pt x="59" y="24"/>
                        <a:pt x="65" y="16"/>
                        <a:pt x="42" y="39"/>
                      </a:cubicBezTo>
                      <a:cubicBezTo>
                        <a:pt x="31" y="38"/>
                        <a:pt x="19" y="40"/>
                        <a:pt x="9" y="36"/>
                      </a:cubicBezTo>
                      <a:cubicBezTo>
                        <a:pt x="6" y="35"/>
                        <a:pt x="9" y="27"/>
                        <a:pt x="12" y="27"/>
                      </a:cubicBezTo>
                      <a:cubicBezTo>
                        <a:pt x="15" y="27"/>
                        <a:pt x="14" y="33"/>
                        <a:pt x="15" y="3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2" name="Freeform 94"/>
                <p:cNvSpPr>
                  <a:spLocks/>
                </p:cNvSpPr>
                <p:nvPr/>
              </p:nvSpPr>
              <p:spPr bwMode="ltGray">
                <a:xfrm>
                  <a:off x="2625" y="680"/>
                  <a:ext cx="53" cy="31"/>
                </a:xfrm>
                <a:custGeom>
                  <a:avLst/>
                  <a:gdLst/>
                  <a:ahLst/>
                  <a:cxnLst>
                    <a:cxn ang="0">
                      <a:pos x="14" y="25"/>
                    </a:cxn>
                    <a:cxn ang="0">
                      <a:pos x="35" y="1"/>
                    </a:cxn>
                    <a:cxn ang="0">
                      <a:pos x="47" y="4"/>
                    </a:cxn>
                    <a:cxn ang="0">
                      <a:pos x="32" y="25"/>
                    </a:cxn>
                    <a:cxn ang="0">
                      <a:pos x="23" y="31"/>
                    </a:cxn>
                    <a:cxn ang="0">
                      <a:pos x="14" y="25"/>
                    </a:cxn>
                  </a:cxnLst>
                  <a:rect l="0" t="0" r="r" b="b"/>
                  <a:pathLst>
                    <a:path w="53" h="31">
                      <a:moveTo>
                        <a:pt x="14" y="25"/>
                      </a:moveTo>
                      <a:cubicBezTo>
                        <a:pt x="8" y="6"/>
                        <a:pt x="19" y="5"/>
                        <a:pt x="35" y="1"/>
                      </a:cubicBezTo>
                      <a:cubicBezTo>
                        <a:pt x="39" y="2"/>
                        <a:pt x="46" y="0"/>
                        <a:pt x="47" y="4"/>
                      </a:cubicBezTo>
                      <a:cubicBezTo>
                        <a:pt x="53" y="24"/>
                        <a:pt x="41" y="21"/>
                        <a:pt x="32" y="25"/>
                      </a:cubicBezTo>
                      <a:cubicBezTo>
                        <a:pt x="29" y="27"/>
                        <a:pt x="26" y="29"/>
                        <a:pt x="23" y="31"/>
                      </a:cubicBezTo>
                      <a:cubicBezTo>
                        <a:pt x="14" y="28"/>
                        <a:pt x="0" y="11"/>
                        <a:pt x="14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3" name="Freeform 95"/>
                <p:cNvSpPr>
                  <a:spLocks/>
                </p:cNvSpPr>
                <p:nvPr/>
              </p:nvSpPr>
              <p:spPr bwMode="ltGray">
                <a:xfrm>
                  <a:off x="2629" y="744"/>
                  <a:ext cx="62" cy="21"/>
                </a:xfrm>
                <a:custGeom>
                  <a:avLst/>
                  <a:gdLst/>
                  <a:ahLst/>
                  <a:cxnLst>
                    <a:cxn ang="0">
                      <a:pos x="25" y="21"/>
                    </a:cxn>
                    <a:cxn ang="0">
                      <a:pos x="31" y="0"/>
                    </a:cxn>
                    <a:cxn ang="0">
                      <a:pos x="25" y="21"/>
                    </a:cxn>
                  </a:cxnLst>
                  <a:rect l="0" t="0" r="r" b="b"/>
                  <a:pathLst>
                    <a:path w="62" h="21">
                      <a:moveTo>
                        <a:pt x="25" y="21"/>
                      </a:moveTo>
                      <a:cubicBezTo>
                        <a:pt x="0" y="4"/>
                        <a:pt x="10" y="5"/>
                        <a:pt x="31" y="0"/>
                      </a:cubicBezTo>
                      <a:cubicBezTo>
                        <a:pt x="62" y="6"/>
                        <a:pt x="40" y="16"/>
                        <a:pt x="25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4" name="Freeform 96"/>
                <p:cNvSpPr>
                  <a:spLocks/>
                </p:cNvSpPr>
                <p:nvPr/>
              </p:nvSpPr>
              <p:spPr bwMode="ltGray">
                <a:xfrm>
                  <a:off x="2642" y="777"/>
                  <a:ext cx="45" cy="31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45" y="15"/>
                    </a:cxn>
                    <a:cxn ang="0">
                      <a:pos x="15" y="15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45" h="31">
                      <a:moveTo>
                        <a:pt x="0" y="12"/>
                      </a:moveTo>
                      <a:cubicBezTo>
                        <a:pt x="17" y="0"/>
                        <a:pt x="29" y="4"/>
                        <a:pt x="45" y="15"/>
                      </a:cubicBezTo>
                      <a:cubicBezTo>
                        <a:pt x="34" y="31"/>
                        <a:pt x="29" y="20"/>
                        <a:pt x="15" y="15"/>
                      </a:cubicBezTo>
                      <a:cubicBezTo>
                        <a:pt x="10" y="13"/>
                        <a:pt x="0" y="12"/>
                        <a:pt x="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5" name="Freeform 97"/>
                <p:cNvSpPr>
                  <a:spLocks/>
                </p:cNvSpPr>
                <p:nvPr/>
              </p:nvSpPr>
              <p:spPr bwMode="ltGray">
                <a:xfrm>
                  <a:off x="2735" y="828"/>
                  <a:ext cx="54" cy="3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3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54" h="30">
                      <a:moveTo>
                        <a:pt x="0" y="24"/>
                      </a:moveTo>
                      <a:cubicBezTo>
                        <a:pt x="16" y="0"/>
                        <a:pt x="54" y="18"/>
                        <a:pt x="18" y="30"/>
                      </a:cubicBezTo>
                      <a:cubicBezTo>
                        <a:pt x="13" y="28"/>
                        <a:pt x="0" y="18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6" name="Freeform 98"/>
                <p:cNvSpPr>
                  <a:spLocks/>
                </p:cNvSpPr>
                <p:nvPr/>
              </p:nvSpPr>
              <p:spPr bwMode="ltGray">
                <a:xfrm>
                  <a:off x="2714" y="863"/>
                  <a:ext cx="40" cy="24"/>
                </a:xfrm>
                <a:custGeom>
                  <a:avLst/>
                  <a:gdLst/>
                  <a:ahLst/>
                  <a:cxnLst>
                    <a:cxn ang="0">
                      <a:pos x="6" y="10"/>
                    </a:cxn>
                    <a:cxn ang="0">
                      <a:pos x="33" y="4"/>
                    </a:cxn>
                    <a:cxn ang="0">
                      <a:pos x="12" y="19"/>
                    </a:cxn>
                    <a:cxn ang="0">
                      <a:pos x="6" y="10"/>
                    </a:cxn>
                  </a:cxnLst>
                  <a:rect l="0" t="0" r="r" b="b"/>
                  <a:pathLst>
                    <a:path w="40" h="24">
                      <a:moveTo>
                        <a:pt x="6" y="10"/>
                      </a:moveTo>
                      <a:cubicBezTo>
                        <a:pt x="17" y="3"/>
                        <a:pt x="21" y="0"/>
                        <a:pt x="33" y="4"/>
                      </a:cubicBezTo>
                      <a:cubicBezTo>
                        <a:pt x="40" y="24"/>
                        <a:pt x="33" y="22"/>
                        <a:pt x="12" y="19"/>
                      </a:cubicBezTo>
                      <a:cubicBezTo>
                        <a:pt x="2" y="12"/>
                        <a:pt x="0" y="16"/>
                        <a:pt x="6" y="1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7" name="Freeform 99"/>
                <p:cNvSpPr>
                  <a:spLocks/>
                </p:cNvSpPr>
                <p:nvPr/>
              </p:nvSpPr>
              <p:spPr bwMode="ltGray">
                <a:xfrm>
                  <a:off x="2729" y="898"/>
                  <a:ext cx="30" cy="20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30" y="14"/>
                    </a:cxn>
                    <a:cxn ang="0">
                      <a:pos x="12" y="14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30" h="20">
                      <a:moveTo>
                        <a:pt x="3" y="5"/>
                      </a:moveTo>
                      <a:cubicBezTo>
                        <a:pt x="16" y="1"/>
                        <a:pt x="25" y="0"/>
                        <a:pt x="30" y="14"/>
                      </a:cubicBezTo>
                      <a:cubicBezTo>
                        <a:pt x="23" y="16"/>
                        <a:pt x="19" y="20"/>
                        <a:pt x="12" y="14"/>
                      </a:cubicBezTo>
                      <a:cubicBezTo>
                        <a:pt x="0" y="4"/>
                        <a:pt x="11" y="5"/>
                        <a:pt x="3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8" name="Freeform 100"/>
                <p:cNvSpPr>
                  <a:spLocks/>
                </p:cNvSpPr>
                <p:nvPr/>
              </p:nvSpPr>
              <p:spPr bwMode="ltGray">
                <a:xfrm>
                  <a:off x="2953" y="975"/>
                  <a:ext cx="62" cy="41"/>
                </a:xfrm>
                <a:custGeom>
                  <a:avLst/>
                  <a:gdLst/>
                  <a:ahLst/>
                  <a:cxnLst>
                    <a:cxn ang="0">
                      <a:pos x="49" y="18"/>
                    </a:cxn>
                    <a:cxn ang="0">
                      <a:pos x="4" y="21"/>
                    </a:cxn>
                    <a:cxn ang="0">
                      <a:pos x="16" y="0"/>
                    </a:cxn>
                    <a:cxn ang="0">
                      <a:pos x="46" y="3"/>
                    </a:cxn>
                    <a:cxn ang="0">
                      <a:pos x="61" y="18"/>
                    </a:cxn>
                    <a:cxn ang="0">
                      <a:pos x="49" y="18"/>
                    </a:cxn>
                  </a:cxnLst>
                  <a:rect l="0" t="0" r="r" b="b"/>
                  <a:pathLst>
                    <a:path w="62" h="41">
                      <a:moveTo>
                        <a:pt x="49" y="18"/>
                      </a:moveTo>
                      <a:cubicBezTo>
                        <a:pt x="41" y="41"/>
                        <a:pt x="20" y="31"/>
                        <a:pt x="4" y="21"/>
                      </a:cubicBezTo>
                      <a:cubicBezTo>
                        <a:pt x="0" y="8"/>
                        <a:pt x="3" y="4"/>
                        <a:pt x="16" y="0"/>
                      </a:cubicBezTo>
                      <a:cubicBezTo>
                        <a:pt x="27" y="4"/>
                        <a:pt x="34" y="7"/>
                        <a:pt x="46" y="3"/>
                      </a:cubicBezTo>
                      <a:cubicBezTo>
                        <a:pt x="49" y="5"/>
                        <a:pt x="62" y="12"/>
                        <a:pt x="61" y="18"/>
                      </a:cubicBezTo>
                      <a:cubicBezTo>
                        <a:pt x="58" y="29"/>
                        <a:pt x="51" y="20"/>
                        <a:pt x="49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09" name="Freeform 101"/>
                <p:cNvSpPr>
                  <a:spLocks/>
                </p:cNvSpPr>
                <p:nvPr/>
              </p:nvSpPr>
              <p:spPr bwMode="ltGray">
                <a:xfrm>
                  <a:off x="3022" y="981"/>
                  <a:ext cx="45" cy="18"/>
                </a:xfrm>
                <a:custGeom>
                  <a:avLst/>
                  <a:gdLst/>
                  <a:ahLst/>
                  <a:cxnLst>
                    <a:cxn ang="0">
                      <a:pos x="25" y="15"/>
                    </a:cxn>
                    <a:cxn ang="0">
                      <a:pos x="16" y="0"/>
                    </a:cxn>
                    <a:cxn ang="0">
                      <a:pos x="34" y="18"/>
                    </a:cxn>
                    <a:cxn ang="0">
                      <a:pos x="25" y="15"/>
                    </a:cxn>
                  </a:cxnLst>
                  <a:rect l="0" t="0" r="r" b="b"/>
                  <a:pathLst>
                    <a:path w="45" h="18">
                      <a:moveTo>
                        <a:pt x="25" y="15"/>
                      </a:moveTo>
                      <a:cubicBezTo>
                        <a:pt x="13" y="11"/>
                        <a:pt x="0" y="10"/>
                        <a:pt x="16" y="0"/>
                      </a:cubicBezTo>
                      <a:cubicBezTo>
                        <a:pt x="31" y="3"/>
                        <a:pt x="45" y="2"/>
                        <a:pt x="34" y="18"/>
                      </a:cubicBezTo>
                      <a:cubicBezTo>
                        <a:pt x="31" y="17"/>
                        <a:pt x="25" y="15"/>
                        <a:pt x="25" y="1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0" name="Freeform 102"/>
                <p:cNvSpPr>
                  <a:spLocks/>
                </p:cNvSpPr>
                <p:nvPr/>
              </p:nvSpPr>
              <p:spPr bwMode="ltGray">
                <a:xfrm>
                  <a:off x="2973" y="1015"/>
                  <a:ext cx="45" cy="23"/>
                </a:xfrm>
                <a:custGeom>
                  <a:avLst/>
                  <a:gdLst/>
                  <a:ahLst/>
                  <a:cxnLst>
                    <a:cxn ang="0">
                      <a:pos x="8" y="8"/>
                    </a:cxn>
                    <a:cxn ang="0">
                      <a:pos x="38" y="8"/>
                    </a:cxn>
                    <a:cxn ang="0">
                      <a:pos x="17" y="23"/>
                    </a:cxn>
                    <a:cxn ang="0">
                      <a:pos x="8" y="8"/>
                    </a:cxn>
                  </a:cxnLst>
                  <a:rect l="0" t="0" r="r" b="b"/>
                  <a:pathLst>
                    <a:path w="45" h="23">
                      <a:moveTo>
                        <a:pt x="8" y="8"/>
                      </a:moveTo>
                      <a:cubicBezTo>
                        <a:pt x="18" y="5"/>
                        <a:pt x="27" y="0"/>
                        <a:pt x="38" y="8"/>
                      </a:cubicBezTo>
                      <a:cubicBezTo>
                        <a:pt x="45" y="13"/>
                        <a:pt x="17" y="23"/>
                        <a:pt x="17" y="23"/>
                      </a:cubicBezTo>
                      <a:cubicBezTo>
                        <a:pt x="10" y="21"/>
                        <a:pt x="0" y="16"/>
                        <a:pt x="8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1" name="Freeform 103"/>
                <p:cNvSpPr>
                  <a:spLocks/>
                </p:cNvSpPr>
                <p:nvPr/>
              </p:nvSpPr>
              <p:spPr bwMode="ltGray">
                <a:xfrm>
                  <a:off x="3325" y="985"/>
                  <a:ext cx="50" cy="26"/>
                </a:xfrm>
                <a:custGeom>
                  <a:avLst/>
                  <a:gdLst/>
                  <a:ahLst/>
                  <a:cxnLst>
                    <a:cxn ang="0">
                      <a:pos x="22" y="2"/>
                    </a:cxn>
                    <a:cxn ang="0">
                      <a:pos x="37" y="14"/>
                    </a:cxn>
                    <a:cxn ang="0">
                      <a:pos x="10" y="26"/>
                    </a:cxn>
                    <a:cxn ang="0">
                      <a:pos x="22" y="2"/>
                    </a:cxn>
                  </a:cxnLst>
                  <a:rect l="0" t="0" r="r" b="b"/>
                  <a:pathLst>
                    <a:path w="50" h="26">
                      <a:moveTo>
                        <a:pt x="22" y="2"/>
                      </a:moveTo>
                      <a:cubicBezTo>
                        <a:pt x="29" y="0"/>
                        <a:pt x="50" y="1"/>
                        <a:pt x="37" y="14"/>
                      </a:cubicBezTo>
                      <a:cubicBezTo>
                        <a:pt x="32" y="19"/>
                        <a:pt x="17" y="24"/>
                        <a:pt x="10" y="26"/>
                      </a:cubicBezTo>
                      <a:cubicBezTo>
                        <a:pt x="4" y="8"/>
                        <a:pt x="0" y="2"/>
                        <a:pt x="22" y="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2" name="Freeform 104"/>
                <p:cNvSpPr>
                  <a:spLocks/>
                </p:cNvSpPr>
                <p:nvPr/>
              </p:nvSpPr>
              <p:spPr bwMode="ltGray">
                <a:xfrm>
                  <a:off x="3578" y="1091"/>
                  <a:ext cx="24" cy="17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24" y="4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24" h="17">
                      <a:moveTo>
                        <a:pt x="0" y="13"/>
                      </a:moveTo>
                      <a:cubicBezTo>
                        <a:pt x="8" y="2"/>
                        <a:pt x="11" y="0"/>
                        <a:pt x="24" y="4"/>
                      </a:cubicBezTo>
                      <a:cubicBezTo>
                        <a:pt x="16" y="15"/>
                        <a:pt x="13" y="17"/>
                        <a:pt x="0" y="1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3" name="Freeform 105"/>
                <p:cNvSpPr>
                  <a:spLocks/>
                </p:cNvSpPr>
                <p:nvPr/>
              </p:nvSpPr>
              <p:spPr bwMode="ltGray">
                <a:xfrm>
                  <a:off x="1234" y="639"/>
                  <a:ext cx="2308" cy="2297"/>
                </a:xfrm>
                <a:custGeom>
                  <a:avLst/>
                  <a:gdLst/>
                  <a:ahLst/>
                  <a:cxnLst>
                    <a:cxn ang="0">
                      <a:pos x="844" y="111"/>
                    </a:cxn>
                    <a:cxn ang="0">
                      <a:pos x="871" y="201"/>
                    </a:cxn>
                    <a:cxn ang="0">
                      <a:pos x="925" y="90"/>
                    </a:cxn>
                    <a:cxn ang="0">
                      <a:pos x="1126" y="30"/>
                    </a:cxn>
                    <a:cxn ang="0">
                      <a:pos x="1030" y="129"/>
                    </a:cxn>
                    <a:cxn ang="0">
                      <a:pos x="1000" y="195"/>
                    </a:cxn>
                    <a:cxn ang="0">
                      <a:pos x="1117" y="258"/>
                    </a:cxn>
                    <a:cxn ang="0">
                      <a:pos x="1240" y="273"/>
                    </a:cxn>
                    <a:cxn ang="0">
                      <a:pos x="1105" y="366"/>
                    </a:cxn>
                    <a:cxn ang="0">
                      <a:pos x="1219" y="312"/>
                    </a:cxn>
                    <a:cxn ang="0">
                      <a:pos x="1306" y="294"/>
                    </a:cxn>
                    <a:cxn ang="0">
                      <a:pos x="1498" y="288"/>
                    </a:cxn>
                    <a:cxn ang="0">
                      <a:pos x="1606" y="393"/>
                    </a:cxn>
                    <a:cxn ang="0">
                      <a:pos x="1750" y="420"/>
                    </a:cxn>
                    <a:cxn ang="0">
                      <a:pos x="1864" y="426"/>
                    </a:cxn>
                    <a:cxn ang="0">
                      <a:pos x="2065" y="441"/>
                    </a:cxn>
                    <a:cxn ang="0">
                      <a:pos x="2260" y="408"/>
                    </a:cxn>
                    <a:cxn ang="0">
                      <a:pos x="2245" y="516"/>
                    </a:cxn>
                    <a:cxn ang="0">
                      <a:pos x="2182" y="641"/>
                    </a:cxn>
                    <a:cxn ang="0">
                      <a:pos x="2152" y="749"/>
                    </a:cxn>
                    <a:cxn ang="0">
                      <a:pos x="2148" y="861"/>
                    </a:cxn>
                    <a:cxn ang="0">
                      <a:pos x="2074" y="977"/>
                    </a:cxn>
                    <a:cxn ang="0">
                      <a:pos x="2058" y="769"/>
                    </a:cxn>
                    <a:cxn ang="0">
                      <a:pos x="2094" y="623"/>
                    </a:cxn>
                    <a:cxn ang="0">
                      <a:pos x="2012" y="717"/>
                    </a:cxn>
                    <a:cxn ang="0">
                      <a:pos x="1716" y="861"/>
                    </a:cxn>
                    <a:cxn ang="0">
                      <a:pos x="1762" y="1127"/>
                    </a:cxn>
                    <a:cxn ang="0">
                      <a:pos x="1584" y="1263"/>
                    </a:cxn>
                    <a:cxn ang="0">
                      <a:pos x="1560" y="1445"/>
                    </a:cxn>
                    <a:cxn ang="0">
                      <a:pos x="1476" y="1329"/>
                    </a:cxn>
                    <a:cxn ang="0">
                      <a:pos x="1414" y="1251"/>
                    </a:cxn>
                    <a:cxn ang="0">
                      <a:pos x="1332" y="1349"/>
                    </a:cxn>
                    <a:cxn ang="0">
                      <a:pos x="1342" y="1383"/>
                    </a:cxn>
                    <a:cxn ang="0">
                      <a:pos x="1348" y="1517"/>
                    </a:cxn>
                    <a:cxn ang="0">
                      <a:pos x="1300" y="1663"/>
                    </a:cxn>
                    <a:cxn ang="0">
                      <a:pos x="1118" y="1769"/>
                    </a:cxn>
                    <a:cxn ang="0">
                      <a:pos x="940" y="1773"/>
                    </a:cxn>
                    <a:cxn ang="0">
                      <a:pos x="972" y="2031"/>
                    </a:cxn>
                    <a:cxn ang="0">
                      <a:pos x="840" y="2091"/>
                    </a:cxn>
                    <a:cxn ang="0">
                      <a:pos x="736" y="1943"/>
                    </a:cxn>
                    <a:cxn ang="0">
                      <a:pos x="800" y="2247"/>
                    </a:cxn>
                    <a:cxn ang="0">
                      <a:pos x="694" y="2085"/>
                    </a:cxn>
                    <a:cxn ang="0">
                      <a:pos x="690" y="1807"/>
                    </a:cxn>
                    <a:cxn ang="0">
                      <a:pos x="598" y="1565"/>
                    </a:cxn>
                    <a:cxn ang="0">
                      <a:pos x="434" y="1627"/>
                    </a:cxn>
                    <a:cxn ang="0">
                      <a:pos x="282" y="1829"/>
                    </a:cxn>
                    <a:cxn ang="0">
                      <a:pos x="252" y="1467"/>
                    </a:cxn>
                    <a:cxn ang="0">
                      <a:pos x="232" y="1357"/>
                    </a:cxn>
                    <a:cxn ang="0">
                      <a:pos x="176" y="1149"/>
                    </a:cxn>
                    <a:cxn ang="0">
                      <a:pos x="138" y="1021"/>
                    </a:cxn>
                    <a:cxn ang="0">
                      <a:pos x="132" y="1253"/>
                    </a:cxn>
                    <a:cxn ang="0">
                      <a:pos x="22" y="1151"/>
                    </a:cxn>
                    <a:cxn ang="0">
                      <a:pos x="206" y="681"/>
                    </a:cxn>
                    <a:cxn ang="0">
                      <a:pos x="404" y="515"/>
                    </a:cxn>
                    <a:cxn ang="0">
                      <a:pos x="386" y="673"/>
                    </a:cxn>
                    <a:cxn ang="0">
                      <a:pos x="378" y="733"/>
                    </a:cxn>
                    <a:cxn ang="0">
                      <a:pos x="498" y="599"/>
                    </a:cxn>
                    <a:cxn ang="0">
                      <a:pos x="494" y="411"/>
                    </a:cxn>
                    <a:cxn ang="0">
                      <a:pos x="500" y="375"/>
                    </a:cxn>
                  </a:cxnLst>
                  <a:rect l="0" t="0" r="r" b="b"/>
                  <a:pathLst>
                    <a:path w="2308" h="2297">
                      <a:moveTo>
                        <a:pt x="847" y="63"/>
                      </a:moveTo>
                      <a:cubicBezTo>
                        <a:pt x="856" y="89"/>
                        <a:pt x="868" y="59"/>
                        <a:pt x="883" y="54"/>
                      </a:cubicBezTo>
                      <a:cubicBezTo>
                        <a:pt x="892" y="51"/>
                        <a:pt x="901" y="48"/>
                        <a:pt x="910" y="45"/>
                      </a:cubicBezTo>
                      <a:cubicBezTo>
                        <a:pt x="913" y="44"/>
                        <a:pt x="919" y="42"/>
                        <a:pt x="919" y="42"/>
                      </a:cubicBezTo>
                      <a:cubicBezTo>
                        <a:pt x="922" y="43"/>
                        <a:pt x="951" y="46"/>
                        <a:pt x="934" y="60"/>
                      </a:cubicBezTo>
                      <a:cubicBezTo>
                        <a:pt x="930" y="63"/>
                        <a:pt x="924" y="62"/>
                        <a:pt x="919" y="63"/>
                      </a:cubicBezTo>
                      <a:cubicBezTo>
                        <a:pt x="899" y="56"/>
                        <a:pt x="879" y="70"/>
                        <a:pt x="865" y="84"/>
                      </a:cubicBezTo>
                      <a:cubicBezTo>
                        <a:pt x="863" y="102"/>
                        <a:pt x="865" y="118"/>
                        <a:pt x="844" y="111"/>
                      </a:cubicBezTo>
                      <a:cubicBezTo>
                        <a:pt x="818" y="114"/>
                        <a:pt x="807" y="111"/>
                        <a:pt x="799" y="135"/>
                      </a:cubicBezTo>
                      <a:cubicBezTo>
                        <a:pt x="800" y="139"/>
                        <a:pt x="799" y="144"/>
                        <a:pt x="802" y="147"/>
                      </a:cubicBezTo>
                      <a:cubicBezTo>
                        <a:pt x="807" y="151"/>
                        <a:pt x="820" y="153"/>
                        <a:pt x="820" y="153"/>
                      </a:cubicBezTo>
                      <a:cubicBezTo>
                        <a:pt x="840" y="149"/>
                        <a:pt x="846" y="140"/>
                        <a:pt x="862" y="129"/>
                      </a:cubicBezTo>
                      <a:cubicBezTo>
                        <a:pt x="866" y="132"/>
                        <a:pt x="877" y="136"/>
                        <a:pt x="874" y="144"/>
                      </a:cubicBezTo>
                      <a:cubicBezTo>
                        <a:pt x="872" y="151"/>
                        <a:pt x="867" y="157"/>
                        <a:pt x="862" y="162"/>
                      </a:cubicBezTo>
                      <a:cubicBezTo>
                        <a:pt x="856" y="168"/>
                        <a:pt x="844" y="180"/>
                        <a:pt x="844" y="180"/>
                      </a:cubicBezTo>
                      <a:cubicBezTo>
                        <a:pt x="848" y="202"/>
                        <a:pt x="849" y="205"/>
                        <a:pt x="871" y="201"/>
                      </a:cubicBezTo>
                      <a:cubicBezTo>
                        <a:pt x="882" y="194"/>
                        <a:pt x="888" y="189"/>
                        <a:pt x="892" y="177"/>
                      </a:cubicBezTo>
                      <a:cubicBezTo>
                        <a:pt x="890" y="170"/>
                        <a:pt x="884" y="164"/>
                        <a:pt x="883" y="156"/>
                      </a:cubicBezTo>
                      <a:cubicBezTo>
                        <a:pt x="878" y="102"/>
                        <a:pt x="934" y="96"/>
                        <a:pt x="973" y="90"/>
                      </a:cubicBezTo>
                      <a:cubicBezTo>
                        <a:pt x="992" y="96"/>
                        <a:pt x="1006" y="97"/>
                        <a:pt x="1027" y="99"/>
                      </a:cubicBezTo>
                      <a:cubicBezTo>
                        <a:pt x="1029" y="100"/>
                        <a:pt x="1051" y="110"/>
                        <a:pt x="1042" y="93"/>
                      </a:cubicBezTo>
                      <a:cubicBezTo>
                        <a:pt x="1034" y="79"/>
                        <a:pt x="1013" y="80"/>
                        <a:pt x="1000" y="78"/>
                      </a:cubicBezTo>
                      <a:cubicBezTo>
                        <a:pt x="981" y="72"/>
                        <a:pt x="985" y="69"/>
                        <a:pt x="961" y="72"/>
                      </a:cubicBezTo>
                      <a:cubicBezTo>
                        <a:pt x="948" y="76"/>
                        <a:pt x="938" y="86"/>
                        <a:pt x="925" y="90"/>
                      </a:cubicBezTo>
                      <a:cubicBezTo>
                        <a:pt x="919" y="73"/>
                        <a:pt x="932" y="70"/>
                        <a:pt x="946" y="60"/>
                      </a:cubicBezTo>
                      <a:cubicBezTo>
                        <a:pt x="952" y="56"/>
                        <a:pt x="964" y="48"/>
                        <a:pt x="964" y="48"/>
                      </a:cubicBezTo>
                      <a:cubicBezTo>
                        <a:pt x="967" y="43"/>
                        <a:pt x="978" y="25"/>
                        <a:pt x="985" y="21"/>
                      </a:cubicBezTo>
                      <a:cubicBezTo>
                        <a:pt x="993" y="16"/>
                        <a:pt x="1004" y="17"/>
                        <a:pt x="1012" y="12"/>
                      </a:cubicBezTo>
                      <a:cubicBezTo>
                        <a:pt x="1020" y="7"/>
                        <a:pt x="1039" y="0"/>
                        <a:pt x="1039" y="0"/>
                      </a:cubicBezTo>
                      <a:cubicBezTo>
                        <a:pt x="1060" y="2"/>
                        <a:pt x="1068" y="1"/>
                        <a:pt x="1084" y="12"/>
                      </a:cubicBezTo>
                      <a:cubicBezTo>
                        <a:pt x="1091" y="33"/>
                        <a:pt x="1084" y="28"/>
                        <a:pt x="1099" y="33"/>
                      </a:cubicBezTo>
                      <a:cubicBezTo>
                        <a:pt x="1110" y="29"/>
                        <a:pt x="1115" y="34"/>
                        <a:pt x="1126" y="30"/>
                      </a:cubicBezTo>
                      <a:cubicBezTo>
                        <a:pt x="1140" y="34"/>
                        <a:pt x="1150" y="32"/>
                        <a:pt x="1159" y="45"/>
                      </a:cubicBezTo>
                      <a:cubicBezTo>
                        <a:pt x="1167" y="78"/>
                        <a:pt x="1154" y="97"/>
                        <a:pt x="1123" y="105"/>
                      </a:cubicBezTo>
                      <a:cubicBezTo>
                        <a:pt x="1110" y="114"/>
                        <a:pt x="1106" y="126"/>
                        <a:pt x="1093" y="135"/>
                      </a:cubicBezTo>
                      <a:cubicBezTo>
                        <a:pt x="1086" y="146"/>
                        <a:pt x="1039" y="169"/>
                        <a:pt x="1024" y="174"/>
                      </a:cubicBezTo>
                      <a:cubicBezTo>
                        <a:pt x="1015" y="188"/>
                        <a:pt x="1011" y="186"/>
                        <a:pt x="994" y="183"/>
                      </a:cubicBezTo>
                      <a:cubicBezTo>
                        <a:pt x="991" y="180"/>
                        <a:pt x="986" y="178"/>
                        <a:pt x="985" y="174"/>
                      </a:cubicBezTo>
                      <a:cubicBezTo>
                        <a:pt x="983" y="163"/>
                        <a:pt x="1004" y="150"/>
                        <a:pt x="1012" y="147"/>
                      </a:cubicBezTo>
                      <a:cubicBezTo>
                        <a:pt x="1018" y="141"/>
                        <a:pt x="1024" y="135"/>
                        <a:pt x="1030" y="129"/>
                      </a:cubicBezTo>
                      <a:cubicBezTo>
                        <a:pt x="1034" y="125"/>
                        <a:pt x="1018" y="133"/>
                        <a:pt x="1012" y="135"/>
                      </a:cubicBezTo>
                      <a:cubicBezTo>
                        <a:pt x="1006" y="137"/>
                        <a:pt x="1000" y="141"/>
                        <a:pt x="994" y="144"/>
                      </a:cubicBezTo>
                      <a:cubicBezTo>
                        <a:pt x="988" y="148"/>
                        <a:pt x="976" y="156"/>
                        <a:pt x="976" y="156"/>
                      </a:cubicBezTo>
                      <a:cubicBezTo>
                        <a:pt x="969" y="167"/>
                        <a:pt x="963" y="167"/>
                        <a:pt x="952" y="174"/>
                      </a:cubicBezTo>
                      <a:cubicBezTo>
                        <a:pt x="938" y="195"/>
                        <a:pt x="936" y="186"/>
                        <a:pt x="946" y="201"/>
                      </a:cubicBezTo>
                      <a:cubicBezTo>
                        <a:pt x="952" y="199"/>
                        <a:pt x="958" y="197"/>
                        <a:pt x="964" y="195"/>
                      </a:cubicBezTo>
                      <a:cubicBezTo>
                        <a:pt x="967" y="194"/>
                        <a:pt x="973" y="192"/>
                        <a:pt x="973" y="192"/>
                      </a:cubicBezTo>
                      <a:cubicBezTo>
                        <a:pt x="994" y="199"/>
                        <a:pt x="985" y="200"/>
                        <a:pt x="1000" y="195"/>
                      </a:cubicBezTo>
                      <a:cubicBezTo>
                        <a:pt x="1018" y="222"/>
                        <a:pt x="982" y="200"/>
                        <a:pt x="1006" y="216"/>
                      </a:cubicBezTo>
                      <a:cubicBezTo>
                        <a:pt x="1019" y="212"/>
                        <a:pt x="1031" y="221"/>
                        <a:pt x="1042" y="228"/>
                      </a:cubicBezTo>
                      <a:cubicBezTo>
                        <a:pt x="1050" y="216"/>
                        <a:pt x="1053" y="210"/>
                        <a:pt x="1066" y="219"/>
                      </a:cubicBezTo>
                      <a:cubicBezTo>
                        <a:pt x="1076" y="234"/>
                        <a:pt x="1073" y="223"/>
                        <a:pt x="1063" y="234"/>
                      </a:cubicBezTo>
                      <a:cubicBezTo>
                        <a:pt x="1058" y="239"/>
                        <a:pt x="1051" y="252"/>
                        <a:pt x="1051" y="252"/>
                      </a:cubicBezTo>
                      <a:cubicBezTo>
                        <a:pt x="1063" y="260"/>
                        <a:pt x="1076" y="262"/>
                        <a:pt x="1090" y="267"/>
                      </a:cubicBezTo>
                      <a:cubicBezTo>
                        <a:pt x="1096" y="265"/>
                        <a:pt x="1102" y="263"/>
                        <a:pt x="1108" y="261"/>
                      </a:cubicBezTo>
                      <a:cubicBezTo>
                        <a:pt x="1111" y="260"/>
                        <a:pt x="1117" y="258"/>
                        <a:pt x="1117" y="258"/>
                      </a:cubicBezTo>
                      <a:cubicBezTo>
                        <a:pt x="1119" y="264"/>
                        <a:pt x="1121" y="270"/>
                        <a:pt x="1123" y="276"/>
                      </a:cubicBezTo>
                      <a:cubicBezTo>
                        <a:pt x="1124" y="279"/>
                        <a:pt x="1126" y="285"/>
                        <a:pt x="1126" y="285"/>
                      </a:cubicBezTo>
                      <a:cubicBezTo>
                        <a:pt x="1113" y="289"/>
                        <a:pt x="1114" y="296"/>
                        <a:pt x="1111" y="309"/>
                      </a:cubicBezTo>
                      <a:cubicBezTo>
                        <a:pt x="1112" y="314"/>
                        <a:pt x="1110" y="320"/>
                        <a:pt x="1114" y="324"/>
                      </a:cubicBezTo>
                      <a:cubicBezTo>
                        <a:pt x="1124" y="334"/>
                        <a:pt x="1133" y="301"/>
                        <a:pt x="1138" y="294"/>
                      </a:cubicBezTo>
                      <a:cubicBezTo>
                        <a:pt x="1144" y="286"/>
                        <a:pt x="1156" y="286"/>
                        <a:pt x="1165" y="285"/>
                      </a:cubicBezTo>
                      <a:cubicBezTo>
                        <a:pt x="1180" y="275"/>
                        <a:pt x="1199" y="271"/>
                        <a:pt x="1216" y="267"/>
                      </a:cubicBezTo>
                      <a:cubicBezTo>
                        <a:pt x="1228" y="259"/>
                        <a:pt x="1235" y="258"/>
                        <a:pt x="1240" y="273"/>
                      </a:cubicBezTo>
                      <a:cubicBezTo>
                        <a:pt x="1230" y="283"/>
                        <a:pt x="1224" y="287"/>
                        <a:pt x="1210" y="291"/>
                      </a:cubicBezTo>
                      <a:cubicBezTo>
                        <a:pt x="1202" y="296"/>
                        <a:pt x="1183" y="303"/>
                        <a:pt x="1183" y="303"/>
                      </a:cubicBezTo>
                      <a:cubicBezTo>
                        <a:pt x="1167" y="328"/>
                        <a:pt x="1163" y="332"/>
                        <a:pt x="1135" y="339"/>
                      </a:cubicBezTo>
                      <a:cubicBezTo>
                        <a:pt x="1125" y="349"/>
                        <a:pt x="1119" y="350"/>
                        <a:pt x="1105" y="354"/>
                      </a:cubicBezTo>
                      <a:cubicBezTo>
                        <a:pt x="1085" y="347"/>
                        <a:pt x="1075" y="345"/>
                        <a:pt x="1054" y="342"/>
                      </a:cubicBezTo>
                      <a:cubicBezTo>
                        <a:pt x="1054" y="342"/>
                        <a:pt x="1062" y="355"/>
                        <a:pt x="1069" y="357"/>
                      </a:cubicBezTo>
                      <a:cubicBezTo>
                        <a:pt x="1075" y="359"/>
                        <a:pt x="1081" y="359"/>
                        <a:pt x="1087" y="360"/>
                      </a:cubicBezTo>
                      <a:cubicBezTo>
                        <a:pt x="1093" y="362"/>
                        <a:pt x="1105" y="366"/>
                        <a:pt x="1105" y="366"/>
                      </a:cubicBezTo>
                      <a:cubicBezTo>
                        <a:pt x="1116" y="362"/>
                        <a:pt x="1123" y="359"/>
                        <a:pt x="1135" y="363"/>
                      </a:cubicBezTo>
                      <a:cubicBezTo>
                        <a:pt x="1138" y="360"/>
                        <a:pt x="1140" y="356"/>
                        <a:pt x="1144" y="354"/>
                      </a:cubicBezTo>
                      <a:cubicBezTo>
                        <a:pt x="1147" y="352"/>
                        <a:pt x="1152" y="348"/>
                        <a:pt x="1153" y="351"/>
                      </a:cubicBezTo>
                      <a:cubicBezTo>
                        <a:pt x="1154" y="357"/>
                        <a:pt x="1147" y="369"/>
                        <a:pt x="1147" y="369"/>
                      </a:cubicBezTo>
                      <a:cubicBezTo>
                        <a:pt x="1148" y="373"/>
                        <a:pt x="1146" y="380"/>
                        <a:pt x="1150" y="381"/>
                      </a:cubicBezTo>
                      <a:cubicBezTo>
                        <a:pt x="1162" y="384"/>
                        <a:pt x="1162" y="348"/>
                        <a:pt x="1165" y="345"/>
                      </a:cubicBezTo>
                      <a:cubicBezTo>
                        <a:pt x="1166" y="343"/>
                        <a:pt x="1195" y="321"/>
                        <a:pt x="1201" y="318"/>
                      </a:cubicBezTo>
                      <a:cubicBezTo>
                        <a:pt x="1207" y="315"/>
                        <a:pt x="1219" y="312"/>
                        <a:pt x="1219" y="312"/>
                      </a:cubicBezTo>
                      <a:cubicBezTo>
                        <a:pt x="1220" y="318"/>
                        <a:pt x="1219" y="325"/>
                        <a:pt x="1222" y="330"/>
                      </a:cubicBezTo>
                      <a:cubicBezTo>
                        <a:pt x="1224" y="333"/>
                        <a:pt x="1223" y="324"/>
                        <a:pt x="1225" y="321"/>
                      </a:cubicBezTo>
                      <a:cubicBezTo>
                        <a:pt x="1227" y="317"/>
                        <a:pt x="1230" y="314"/>
                        <a:pt x="1234" y="312"/>
                      </a:cubicBezTo>
                      <a:cubicBezTo>
                        <a:pt x="1240" y="309"/>
                        <a:pt x="1252" y="306"/>
                        <a:pt x="1252" y="306"/>
                      </a:cubicBezTo>
                      <a:cubicBezTo>
                        <a:pt x="1268" y="310"/>
                        <a:pt x="1273" y="324"/>
                        <a:pt x="1258" y="336"/>
                      </a:cubicBezTo>
                      <a:cubicBezTo>
                        <a:pt x="1253" y="340"/>
                        <a:pt x="1246" y="341"/>
                        <a:pt x="1240" y="345"/>
                      </a:cubicBezTo>
                      <a:cubicBezTo>
                        <a:pt x="1225" y="368"/>
                        <a:pt x="1262" y="342"/>
                        <a:pt x="1270" y="339"/>
                      </a:cubicBezTo>
                      <a:cubicBezTo>
                        <a:pt x="1277" y="317"/>
                        <a:pt x="1282" y="302"/>
                        <a:pt x="1306" y="294"/>
                      </a:cubicBezTo>
                      <a:cubicBezTo>
                        <a:pt x="1320" y="298"/>
                        <a:pt x="1320" y="305"/>
                        <a:pt x="1333" y="309"/>
                      </a:cubicBezTo>
                      <a:cubicBezTo>
                        <a:pt x="1365" y="301"/>
                        <a:pt x="1327" y="312"/>
                        <a:pt x="1354" y="300"/>
                      </a:cubicBezTo>
                      <a:cubicBezTo>
                        <a:pt x="1360" y="297"/>
                        <a:pt x="1372" y="294"/>
                        <a:pt x="1372" y="294"/>
                      </a:cubicBezTo>
                      <a:cubicBezTo>
                        <a:pt x="1387" y="299"/>
                        <a:pt x="1378" y="298"/>
                        <a:pt x="1399" y="291"/>
                      </a:cubicBezTo>
                      <a:cubicBezTo>
                        <a:pt x="1405" y="289"/>
                        <a:pt x="1417" y="285"/>
                        <a:pt x="1417" y="285"/>
                      </a:cubicBezTo>
                      <a:cubicBezTo>
                        <a:pt x="1424" y="287"/>
                        <a:pt x="1431" y="288"/>
                        <a:pt x="1438" y="291"/>
                      </a:cubicBezTo>
                      <a:cubicBezTo>
                        <a:pt x="1444" y="294"/>
                        <a:pt x="1456" y="303"/>
                        <a:pt x="1456" y="303"/>
                      </a:cubicBezTo>
                      <a:cubicBezTo>
                        <a:pt x="1475" y="284"/>
                        <a:pt x="1464" y="284"/>
                        <a:pt x="1498" y="288"/>
                      </a:cubicBezTo>
                      <a:cubicBezTo>
                        <a:pt x="1513" y="293"/>
                        <a:pt x="1524" y="300"/>
                        <a:pt x="1540" y="303"/>
                      </a:cubicBezTo>
                      <a:cubicBezTo>
                        <a:pt x="1553" y="322"/>
                        <a:pt x="1536" y="347"/>
                        <a:pt x="1516" y="354"/>
                      </a:cubicBezTo>
                      <a:cubicBezTo>
                        <a:pt x="1500" y="349"/>
                        <a:pt x="1511" y="359"/>
                        <a:pt x="1495" y="363"/>
                      </a:cubicBezTo>
                      <a:cubicBezTo>
                        <a:pt x="1474" y="368"/>
                        <a:pt x="1453" y="376"/>
                        <a:pt x="1432" y="381"/>
                      </a:cubicBezTo>
                      <a:cubicBezTo>
                        <a:pt x="1443" y="385"/>
                        <a:pt x="1485" y="376"/>
                        <a:pt x="1495" y="375"/>
                      </a:cubicBezTo>
                      <a:cubicBezTo>
                        <a:pt x="1511" y="370"/>
                        <a:pt x="1524" y="376"/>
                        <a:pt x="1540" y="381"/>
                      </a:cubicBezTo>
                      <a:cubicBezTo>
                        <a:pt x="1549" y="384"/>
                        <a:pt x="1567" y="390"/>
                        <a:pt x="1567" y="390"/>
                      </a:cubicBezTo>
                      <a:cubicBezTo>
                        <a:pt x="1577" y="406"/>
                        <a:pt x="1590" y="398"/>
                        <a:pt x="1606" y="393"/>
                      </a:cubicBezTo>
                      <a:cubicBezTo>
                        <a:pt x="1608" y="386"/>
                        <a:pt x="1608" y="380"/>
                        <a:pt x="1618" y="381"/>
                      </a:cubicBezTo>
                      <a:cubicBezTo>
                        <a:pt x="1624" y="382"/>
                        <a:pt x="1636" y="387"/>
                        <a:pt x="1636" y="387"/>
                      </a:cubicBezTo>
                      <a:cubicBezTo>
                        <a:pt x="1650" y="408"/>
                        <a:pt x="1650" y="398"/>
                        <a:pt x="1645" y="414"/>
                      </a:cubicBezTo>
                      <a:cubicBezTo>
                        <a:pt x="1650" y="428"/>
                        <a:pt x="1652" y="438"/>
                        <a:pt x="1660" y="450"/>
                      </a:cubicBezTo>
                      <a:cubicBezTo>
                        <a:pt x="1671" y="443"/>
                        <a:pt x="1669" y="436"/>
                        <a:pt x="1681" y="432"/>
                      </a:cubicBezTo>
                      <a:cubicBezTo>
                        <a:pt x="1694" y="435"/>
                        <a:pt x="1702" y="439"/>
                        <a:pt x="1714" y="435"/>
                      </a:cubicBezTo>
                      <a:cubicBezTo>
                        <a:pt x="1724" y="438"/>
                        <a:pt x="1731" y="444"/>
                        <a:pt x="1741" y="447"/>
                      </a:cubicBezTo>
                      <a:cubicBezTo>
                        <a:pt x="1760" y="441"/>
                        <a:pt x="1761" y="437"/>
                        <a:pt x="1750" y="420"/>
                      </a:cubicBezTo>
                      <a:cubicBezTo>
                        <a:pt x="1751" y="417"/>
                        <a:pt x="1750" y="413"/>
                        <a:pt x="1753" y="411"/>
                      </a:cubicBezTo>
                      <a:cubicBezTo>
                        <a:pt x="1758" y="407"/>
                        <a:pt x="1771" y="405"/>
                        <a:pt x="1771" y="405"/>
                      </a:cubicBezTo>
                      <a:cubicBezTo>
                        <a:pt x="1786" y="407"/>
                        <a:pt x="1808" y="404"/>
                        <a:pt x="1813" y="420"/>
                      </a:cubicBezTo>
                      <a:cubicBezTo>
                        <a:pt x="1810" y="423"/>
                        <a:pt x="1804" y="425"/>
                        <a:pt x="1804" y="429"/>
                      </a:cubicBezTo>
                      <a:cubicBezTo>
                        <a:pt x="1804" y="433"/>
                        <a:pt x="1810" y="436"/>
                        <a:pt x="1813" y="435"/>
                      </a:cubicBezTo>
                      <a:cubicBezTo>
                        <a:pt x="1820" y="433"/>
                        <a:pt x="1816" y="420"/>
                        <a:pt x="1822" y="417"/>
                      </a:cubicBezTo>
                      <a:cubicBezTo>
                        <a:pt x="1826" y="414"/>
                        <a:pt x="1832" y="415"/>
                        <a:pt x="1837" y="414"/>
                      </a:cubicBezTo>
                      <a:cubicBezTo>
                        <a:pt x="1858" y="421"/>
                        <a:pt x="1850" y="416"/>
                        <a:pt x="1864" y="426"/>
                      </a:cubicBezTo>
                      <a:cubicBezTo>
                        <a:pt x="1874" y="440"/>
                        <a:pt x="1867" y="436"/>
                        <a:pt x="1888" y="429"/>
                      </a:cubicBezTo>
                      <a:cubicBezTo>
                        <a:pt x="1894" y="427"/>
                        <a:pt x="1906" y="423"/>
                        <a:pt x="1906" y="423"/>
                      </a:cubicBezTo>
                      <a:cubicBezTo>
                        <a:pt x="1927" y="427"/>
                        <a:pt x="1916" y="424"/>
                        <a:pt x="1939" y="432"/>
                      </a:cubicBezTo>
                      <a:cubicBezTo>
                        <a:pt x="1942" y="433"/>
                        <a:pt x="1948" y="435"/>
                        <a:pt x="1948" y="435"/>
                      </a:cubicBezTo>
                      <a:cubicBezTo>
                        <a:pt x="1954" y="444"/>
                        <a:pt x="1972" y="456"/>
                        <a:pt x="1972" y="456"/>
                      </a:cubicBezTo>
                      <a:cubicBezTo>
                        <a:pt x="1984" y="453"/>
                        <a:pt x="1991" y="449"/>
                        <a:pt x="2002" y="444"/>
                      </a:cubicBezTo>
                      <a:cubicBezTo>
                        <a:pt x="2008" y="441"/>
                        <a:pt x="2020" y="438"/>
                        <a:pt x="2020" y="438"/>
                      </a:cubicBezTo>
                      <a:cubicBezTo>
                        <a:pt x="2036" y="441"/>
                        <a:pt x="2049" y="445"/>
                        <a:pt x="2065" y="441"/>
                      </a:cubicBezTo>
                      <a:cubicBezTo>
                        <a:pt x="2059" y="423"/>
                        <a:pt x="2065" y="423"/>
                        <a:pt x="2083" y="417"/>
                      </a:cubicBezTo>
                      <a:cubicBezTo>
                        <a:pt x="2090" y="415"/>
                        <a:pt x="2095" y="409"/>
                        <a:pt x="2101" y="405"/>
                      </a:cubicBezTo>
                      <a:cubicBezTo>
                        <a:pt x="2104" y="403"/>
                        <a:pt x="2110" y="399"/>
                        <a:pt x="2110" y="399"/>
                      </a:cubicBezTo>
                      <a:cubicBezTo>
                        <a:pt x="2119" y="400"/>
                        <a:pt x="2136" y="402"/>
                        <a:pt x="2146" y="405"/>
                      </a:cubicBezTo>
                      <a:cubicBezTo>
                        <a:pt x="2155" y="407"/>
                        <a:pt x="2173" y="414"/>
                        <a:pt x="2173" y="414"/>
                      </a:cubicBezTo>
                      <a:cubicBezTo>
                        <a:pt x="2189" y="403"/>
                        <a:pt x="2197" y="405"/>
                        <a:pt x="2215" y="411"/>
                      </a:cubicBezTo>
                      <a:cubicBezTo>
                        <a:pt x="2222" y="413"/>
                        <a:pt x="2233" y="423"/>
                        <a:pt x="2233" y="423"/>
                      </a:cubicBezTo>
                      <a:cubicBezTo>
                        <a:pt x="2244" y="419"/>
                        <a:pt x="2249" y="412"/>
                        <a:pt x="2260" y="408"/>
                      </a:cubicBezTo>
                      <a:cubicBezTo>
                        <a:pt x="2271" y="412"/>
                        <a:pt x="2280" y="413"/>
                        <a:pt x="2290" y="420"/>
                      </a:cubicBezTo>
                      <a:cubicBezTo>
                        <a:pt x="2287" y="434"/>
                        <a:pt x="2284" y="442"/>
                        <a:pt x="2299" y="447"/>
                      </a:cubicBezTo>
                      <a:cubicBezTo>
                        <a:pt x="2308" y="460"/>
                        <a:pt x="2304" y="463"/>
                        <a:pt x="2293" y="474"/>
                      </a:cubicBezTo>
                      <a:cubicBezTo>
                        <a:pt x="2284" y="471"/>
                        <a:pt x="2275" y="468"/>
                        <a:pt x="2266" y="465"/>
                      </a:cubicBezTo>
                      <a:cubicBezTo>
                        <a:pt x="2263" y="464"/>
                        <a:pt x="2257" y="462"/>
                        <a:pt x="2257" y="462"/>
                      </a:cubicBezTo>
                      <a:cubicBezTo>
                        <a:pt x="2242" y="465"/>
                        <a:pt x="2235" y="462"/>
                        <a:pt x="2221" y="465"/>
                      </a:cubicBezTo>
                      <a:cubicBezTo>
                        <a:pt x="2229" y="477"/>
                        <a:pt x="2234" y="480"/>
                        <a:pt x="2221" y="489"/>
                      </a:cubicBezTo>
                      <a:cubicBezTo>
                        <a:pt x="2214" y="509"/>
                        <a:pt x="2227" y="512"/>
                        <a:pt x="2245" y="516"/>
                      </a:cubicBezTo>
                      <a:cubicBezTo>
                        <a:pt x="2248" y="518"/>
                        <a:pt x="2252" y="519"/>
                        <a:pt x="2254" y="522"/>
                      </a:cubicBezTo>
                      <a:cubicBezTo>
                        <a:pt x="2257" y="527"/>
                        <a:pt x="2260" y="540"/>
                        <a:pt x="2260" y="540"/>
                      </a:cubicBezTo>
                      <a:cubicBezTo>
                        <a:pt x="2253" y="550"/>
                        <a:pt x="2248" y="554"/>
                        <a:pt x="2236" y="558"/>
                      </a:cubicBezTo>
                      <a:cubicBezTo>
                        <a:pt x="2230" y="567"/>
                        <a:pt x="2228" y="575"/>
                        <a:pt x="2221" y="582"/>
                      </a:cubicBezTo>
                      <a:lnTo>
                        <a:pt x="2212" y="623"/>
                      </a:lnTo>
                      <a:lnTo>
                        <a:pt x="2218" y="643"/>
                      </a:lnTo>
                      <a:lnTo>
                        <a:pt x="2198" y="631"/>
                      </a:lnTo>
                      <a:lnTo>
                        <a:pt x="2182" y="641"/>
                      </a:lnTo>
                      <a:lnTo>
                        <a:pt x="2176" y="655"/>
                      </a:lnTo>
                      <a:lnTo>
                        <a:pt x="2156" y="659"/>
                      </a:lnTo>
                      <a:lnTo>
                        <a:pt x="2146" y="673"/>
                      </a:lnTo>
                      <a:lnTo>
                        <a:pt x="2132" y="687"/>
                      </a:lnTo>
                      <a:lnTo>
                        <a:pt x="2132" y="709"/>
                      </a:lnTo>
                      <a:lnTo>
                        <a:pt x="2136" y="727"/>
                      </a:lnTo>
                      <a:lnTo>
                        <a:pt x="2150" y="729"/>
                      </a:lnTo>
                      <a:lnTo>
                        <a:pt x="2152" y="749"/>
                      </a:lnTo>
                      <a:lnTo>
                        <a:pt x="2176" y="763"/>
                      </a:lnTo>
                      <a:lnTo>
                        <a:pt x="2180" y="779"/>
                      </a:lnTo>
                      <a:lnTo>
                        <a:pt x="2158" y="769"/>
                      </a:lnTo>
                      <a:lnTo>
                        <a:pt x="2152" y="789"/>
                      </a:lnTo>
                      <a:lnTo>
                        <a:pt x="2166" y="807"/>
                      </a:lnTo>
                      <a:lnTo>
                        <a:pt x="2152" y="821"/>
                      </a:lnTo>
                      <a:lnTo>
                        <a:pt x="2146" y="839"/>
                      </a:lnTo>
                      <a:lnTo>
                        <a:pt x="2148" y="861"/>
                      </a:lnTo>
                      <a:lnTo>
                        <a:pt x="2132" y="879"/>
                      </a:lnTo>
                      <a:lnTo>
                        <a:pt x="2128" y="907"/>
                      </a:lnTo>
                      <a:lnTo>
                        <a:pt x="2118" y="925"/>
                      </a:lnTo>
                      <a:lnTo>
                        <a:pt x="2118" y="945"/>
                      </a:lnTo>
                      <a:lnTo>
                        <a:pt x="2100" y="963"/>
                      </a:lnTo>
                      <a:lnTo>
                        <a:pt x="2100" y="979"/>
                      </a:lnTo>
                      <a:lnTo>
                        <a:pt x="2088" y="983"/>
                      </a:lnTo>
                      <a:lnTo>
                        <a:pt x="2074" y="977"/>
                      </a:lnTo>
                      <a:lnTo>
                        <a:pt x="2086" y="961"/>
                      </a:lnTo>
                      <a:lnTo>
                        <a:pt x="2104" y="945"/>
                      </a:lnTo>
                      <a:lnTo>
                        <a:pt x="2110" y="925"/>
                      </a:lnTo>
                      <a:lnTo>
                        <a:pt x="2106" y="893"/>
                      </a:lnTo>
                      <a:lnTo>
                        <a:pt x="2090" y="865"/>
                      </a:lnTo>
                      <a:lnTo>
                        <a:pt x="2070" y="837"/>
                      </a:lnTo>
                      <a:lnTo>
                        <a:pt x="2056" y="797"/>
                      </a:lnTo>
                      <a:lnTo>
                        <a:pt x="2058" y="769"/>
                      </a:lnTo>
                      <a:lnTo>
                        <a:pt x="2062" y="745"/>
                      </a:lnTo>
                      <a:lnTo>
                        <a:pt x="2080" y="731"/>
                      </a:lnTo>
                      <a:lnTo>
                        <a:pt x="2098" y="701"/>
                      </a:lnTo>
                      <a:lnTo>
                        <a:pt x="2108" y="677"/>
                      </a:lnTo>
                      <a:lnTo>
                        <a:pt x="2106" y="663"/>
                      </a:lnTo>
                      <a:lnTo>
                        <a:pt x="2116" y="623"/>
                      </a:lnTo>
                      <a:lnTo>
                        <a:pt x="2106" y="603"/>
                      </a:lnTo>
                      <a:lnTo>
                        <a:pt x="2094" y="623"/>
                      </a:lnTo>
                      <a:lnTo>
                        <a:pt x="2100" y="641"/>
                      </a:lnTo>
                      <a:lnTo>
                        <a:pt x="2076" y="665"/>
                      </a:lnTo>
                      <a:lnTo>
                        <a:pt x="2060" y="659"/>
                      </a:lnTo>
                      <a:lnTo>
                        <a:pt x="2060" y="639"/>
                      </a:lnTo>
                      <a:lnTo>
                        <a:pt x="2022" y="657"/>
                      </a:lnTo>
                      <a:lnTo>
                        <a:pt x="2020" y="679"/>
                      </a:lnTo>
                      <a:lnTo>
                        <a:pt x="2004" y="703"/>
                      </a:lnTo>
                      <a:lnTo>
                        <a:pt x="2012" y="717"/>
                      </a:lnTo>
                      <a:lnTo>
                        <a:pt x="1968" y="731"/>
                      </a:lnTo>
                      <a:lnTo>
                        <a:pt x="1962" y="711"/>
                      </a:lnTo>
                      <a:lnTo>
                        <a:pt x="1934" y="719"/>
                      </a:lnTo>
                      <a:lnTo>
                        <a:pt x="1906" y="735"/>
                      </a:lnTo>
                      <a:lnTo>
                        <a:pt x="1854" y="737"/>
                      </a:lnTo>
                      <a:lnTo>
                        <a:pt x="1814" y="753"/>
                      </a:lnTo>
                      <a:lnTo>
                        <a:pt x="1810" y="767"/>
                      </a:lnTo>
                      <a:lnTo>
                        <a:pt x="1716" y="861"/>
                      </a:lnTo>
                      <a:lnTo>
                        <a:pt x="1738" y="877"/>
                      </a:lnTo>
                      <a:lnTo>
                        <a:pt x="1762" y="889"/>
                      </a:lnTo>
                      <a:lnTo>
                        <a:pt x="1794" y="875"/>
                      </a:lnTo>
                      <a:lnTo>
                        <a:pt x="1820" y="905"/>
                      </a:lnTo>
                      <a:lnTo>
                        <a:pt x="1826" y="953"/>
                      </a:lnTo>
                      <a:lnTo>
                        <a:pt x="1820" y="1021"/>
                      </a:lnTo>
                      <a:lnTo>
                        <a:pt x="1800" y="1059"/>
                      </a:lnTo>
                      <a:lnTo>
                        <a:pt x="1762" y="1127"/>
                      </a:lnTo>
                      <a:lnTo>
                        <a:pt x="1734" y="1151"/>
                      </a:lnTo>
                      <a:lnTo>
                        <a:pt x="1706" y="1191"/>
                      </a:lnTo>
                      <a:lnTo>
                        <a:pt x="1670" y="1207"/>
                      </a:lnTo>
                      <a:lnTo>
                        <a:pt x="1648" y="1209"/>
                      </a:lnTo>
                      <a:lnTo>
                        <a:pt x="1636" y="1193"/>
                      </a:lnTo>
                      <a:lnTo>
                        <a:pt x="1620" y="1215"/>
                      </a:lnTo>
                      <a:lnTo>
                        <a:pt x="1592" y="1239"/>
                      </a:lnTo>
                      <a:lnTo>
                        <a:pt x="1584" y="1263"/>
                      </a:lnTo>
                      <a:lnTo>
                        <a:pt x="1564" y="1281"/>
                      </a:lnTo>
                      <a:lnTo>
                        <a:pt x="1534" y="1295"/>
                      </a:lnTo>
                      <a:lnTo>
                        <a:pt x="1536" y="1317"/>
                      </a:lnTo>
                      <a:lnTo>
                        <a:pt x="1560" y="1337"/>
                      </a:lnTo>
                      <a:lnTo>
                        <a:pt x="1574" y="1375"/>
                      </a:lnTo>
                      <a:lnTo>
                        <a:pt x="1580" y="1409"/>
                      </a:lnTo>
                      <a:lnTo>
                        <a:pt x="1574" y="1427"/>
                      </a:lnTo>
                      <a:lnTo>
                        <a:pt x="1560" y="1445"/>
                      </a:lnTo>
                      <a:lnTo>
                        <a:pt x="1526" y="1449"/>
                      </a:lnTo>
                      <a:lnTo>
                        <a:pt x="1500" y="1445"/>
                      </a:lnTo>
                      <a:lnTo>
                        <a:pt x="1506" y="1393"/>
                      </a:lnTo>
                      <a:lnTo>
                        <a:pt x="1500" y="1377"/>
                      </a:lnTo>
                      <a:lnTo>
                        <a:pt x="1510" y="1369"/>
                      </a:lnTo>
                      <a:lnTo>
                        <a:pt x="1506" y="1355"/>
                      </a:lnTo>
                      <a:lnTo>
                        <a:pt x="1478" y="1341"/>
                      </a:lnTo>
                      <a:lnTo>
                        <a:pt x="1476" y="1329"/>
                      </a:lnTo>
                      <a:lnTo>
                        <a:pt x="1488" y="1315"/>
                      </a:lnTo>
                      <a:lnTo>
                        <a:pt x="1482" y="1295"/>
                      </a:lnTo>
                      <a:lnTo>
                        <a:pt x="1460" y="1281"/>
                      </a:lnTo>
                      <a:lnTo>
                        <a:pt x="1436" y="1279"/>
                      </a:lnTo>
                      <a:lnTo>
                        <a:pt x="1416" y="1299"/>
                      </a:lnTo>
                      <a:lnTo>
                        <a:pt x="1402" y="1299"/>
                      </a:lnTo>
                      <a:lnTo>
                        <a:pt x="1398" y="1283"/>
                      </a:lnTo>
                      <a:lnTo>
                        <a:pt x="1414" y="1251"/>
                      </a:lnTo>
                      <a:lnTo>
                        <a:pt x="1396" y="1243"/>
                      </a:lnTo>
                      <a:lnTo>
                        <a:pt x="1368" y="1269"/>
                      </a:lnTo>
                      <a:lnTo>
                        <a:pt x="1336" y="1283"/>
                      </a:lnTo>
                      <a:lnTo>
                        <a:pt x="1326" y="1293"/>
                      </a:lnTo>
                      <a:lnTo>
                        <a:pt x="1306" y="1295"/>
                      </a:lnTo>
                      <a:lnTo>
                        <a:pt x="1308" y="1323"/>
                      </a:lnTo>
                      <a:lnTo>
                        <a:pt x="1328" y="1325"/>
                      </a:lnTo>
                      <a:lnTo>
                        <a:pt x="1332" y="1349"/>
                      </a:lnTo>
                      <a:lnTo>
                        <a:pt x="1346" y="1353"/>
                      </a:lnTo>
                      <a:lnTo>
                        <a:pt x="1376" y="1337"/>
                      </a:lnTo>
                      <a:lnTo>
                        <a:pt x="1392" y="1345"/>
                      </a:lnTo>
                      <a:lnTo>
                        <a:pt x="1410" y="1357"/>
                      </a:lnTo>
                      <a:lnTo>
                        <a:pt x="1408" y="1367"/>
                      </a:lnTo>
                      <a:lnTo>
                        <a:pt x="1380" y="1365"/>
                      </a:lnTo>
                      <a:lnTo>
                        <a:pt x="1358" y="1379"/>
                      </a:lnTo>
                      <a:lnTo>
                        <a:pt x="1342" y="1383"/>
                      </a:lnTo>
                      <a:lnTo>
                        <a:pt x="1342" y="1397"/>
                      </a:lnTo>
                      <a:lnTo>
                        <a:pt x="1322" y="1411"/>
                      </a:lnTo>
                      <a:lnTo>
                        <a:pt x="1326" y="1425"/>
                      </a:lnTo>
                      <a:lnTo>
                        <a:pt x="1350" y="1439"/>
                      </a:lnTo>
                      <a:lnTo>
                        <a:pt x="1354" y="1475"/>
                      </a:lnTo>
                      <a:lnTo>
                        <a:pt x="1370" y="1507"/>
                      </a:lnTo>
                      <a:lnTo>
                        <a:pt x="1378" y="1519"/>
                      </a:lnTo>
                      <a:lnTo>
                        <a:pt x="1348" y="1517"/>
                      </a:lnTo>
                      <a:lnTo>
                        <a:pt x="1366" y="1537"/>
                      </a:lnTo>
                      <a:lnTo>
                        <a:pt x="1366" y="1547"/>
                      </a:lnTo>
                      <a:lnTo>
                        <a:pt x="1344" y="1565"/>
                      </a:lnTo>
                      <a:lnTo>
                        <a:pt x="1364" y="1581"/>
                      </a:lnTo>
                      <a:lnTo>
                        <a:pt x="1368" y="1601"/>
                      </a:lnTo>
                      <a:lnTo>
                        <a:pt x="1352" y="1619"/>
                      </a:lnTo>
                      <a:lnTo>
                        <a:pt x="1334" y="1635"/>
                      </a:lnTo>
                      <a:lnTo>
                        <a:pt x="1300" y="1663"/>
                      </a:lnTo>
                      <a:lnTo>
                        <a:pt x="1290" y="1693"/>
                      </a:lnTo>
                      <a:lnTo>
                        <a:pt x="1258" y="1725"/>
                      </a:lnTo>
                      <a:lnTo>
                        <a:pt x="1220" y="1747"/>
                      </a:lnTo>
                      <a:lnTo>
                        <a:pt x="1198" y="1765"/>
                      </a:lnTo>
                      <a:lnTo>
                        <a:pt x="1172" y="1765"/>
                      </a:lnTo>
                      <a:lnTo>
                        <a:pt x="1140" y="1763"/>
                      </a:lnTo>
                      <a:lnTo>
                        <a:pt x="1124" y="1753"/>
                      </a:lnTo>
                      <a:lnTo>
                        <a:pt x="1118" y="1769"/>
                      </a:lnTo>
                      <a:lnTo>
                        <a:pt x="1088" y="1779"/>
                      </a:lnTo>
                      <a:lnTo>
                        <a:pt x="1046" y="1783"/>
                      </a:lnTo>
                      <a:lnTo>
                        <a:pt x="1030" y="1801"/>
                      </a:lnTo>
                      <a:lnTo>
                        <a:pt x="1016" y="1793"/>
                      </a:lnTo>
                      <a:lnTo>
                        <a:pt x="1014" y="1767"/>
                      </a:lnTo>
                      <a:lnTo>
                        <a:pt x="992" y="1757"/>
                      </a:lnTo>
                      <a:lnTo>
                        <a:pt x="968" y="1761"/>
                      </a:lnTo>
                      <a:lnTo>
                        <a:pt x="940" y="1773"/>
                      </a:lnTo>
                      <a:lnTo>
                        <a:pt x="912" y="1783"/>
                      </a:lnTo>
                      <a:lnTo>
                        <a:pt x="890" y="1815"/>
                      </a:lnTo>
                      <a:lnTo>
                        <a:pt x="908" y="1849"/>
                      </a:lnTo>
                      <a:lnTo>
                        <a:pt x="924" y="1875"/>
                      </a:lnTo>
                      <a:lnTo>
                        <a:pt x="946" y="1909"/>
                      </a:lnTo>
                      <a:lnTo>
                        <a:pt x="970" y="1955"/>
                      </a:lnTo>
                      <a:lnTo>
                        <a:pt x="972" y="1989"/>
                      </a:lnTo>
                      <a:lnTo>
                        <a:pt x="972" y="2031"/>
                      </a:lnTo>
                      <a:lnTo>
                        <a:pt x="966" y="2051"/>
                      </a:lnTo>
                      <a:lnTo>
                        <a:pt x="952" y="2071"/>
                      </a:lnTo>
                      <a:lnTo>
                        <a:pt x="932" y="2071"/>
                      </a:lnTo>
                      <a:lnTo>
                        <a:pt x="906" y="2077"/>
                      </a:lnTo>
                      <a:lnTo>
                        <a:pt x="878" y="2091"/>
                      </a:lnTo>
                      <a:lnTo>
                        <a:pt x="862" y="2103"/>
                      </a:lnTo>
                      <a:lnTo>
                        <a:pt x="850" y="2101"/>
                      </a:lnTo>
                      <a:lnTo>
                        <a:pt x="840" y="2091"/>
                      </a:lnTo>
                      <a:lnTo>
                        <a:pt x="852" y="2067"/>
                      </a:lnTo>
                      <a:lnTo>
                        <a:pt x="822" y="2047"/>
                      </a:lnTo>
                      <a:lnTo>
                        <a:pt x="806" y="2019"/>
                      </a:lnTo>
                      <a:lnTo>
                        <a:pt x="802" y="1997"/>
                      </a:lnTo>
                      <a:lnTo>
                        <a:pt x="782" y="1977"/>
                      </a:lnTo>
                      <a:lnTo>
                        <a:pt x="760" y="1963"/>
                      </a:lnTo>
                      <a:lnTo>
                        <a:pt x="756" y="1937"/>
                      </a:lnTo>
                      <a:lnTo>
                        <a:pt x="736" y="1943"/>
                      </a:lnTo>
                      <a:lnTo>
                        <a:pt x="736" y="1977"/>
                      </a:lnTo>
                      <a:lnTo>
                        <a:pt x="724" y="2007"/>
                      </a:lnTo>
                      <a:lnTo>
                        <a:pt x="708" y="2033"/>
                      </a:lnTo>
                      <a:lnTo>
                        <a:pt x="726" y="2067"/>
                      </a:lnTo>
                      <a:lnTo>
                        <a:pt x="734" y="2113"/>
                      </a:lnTo>
                      <a:lnTo>
                        <a:pt x="752" y="2129"/>
                      </a:lnTo>
                      <a:lnTo>
                        <a:pt x="798" y="2197"/>
                      </a:lnTo>
                      <a:lnTo>
                        <a:pt x="800" y="2247"/>
                      </a:lnTo>
                      <a:lnTo>
                        <a:pt x="818" y="2293"/>
                      </a:lnTo>
                      <a:lnTo>
                        <a:pt x="806" y="2297"/>
                      </a:lnTo>
                      <a:lnTo>
                        <a:pt x="774" y="2259"/>
                      </a:lnTo>
                      <a:lnTo>
                        <a:pt x="744" y="2225"/>
                      </a:lnTo>
                      <a:lnTo>
                        <a:pt x="732" y="2193"/>
                      </a:lnTo>
                      <a:lnTo>
                        <a:pt x="728" y="2151"/>
                      </a:lnTo>
                      <a:lnTo>
                        <a:pt x="716" y="2125"/>
                      </a:lnTo>
                      <a:lnTo>
                        <a:pt x="694" y="2085"/>
                      </a:lnTo>
                      <a:lnTo>
                        <a:pt x="676" y="2055"/>
                      </a:lnTo>
                      <a:lnTo>
                        <a:pt x="688" y="2021"/>
                      </a:lnTo>
                      <a:lnTo>
                        <a:pt x="702" y="1985"/>
                      </a:lnTo>
                      <a:lnTo>
                        <a:pt x="702" y="1947"/>
                      </a:lnTo>
                      <a:lnTo>
                        <a:pt x="688" y="1919"/>
                      </a:lnTo>
                      <a:lnTo>
                        <a:pt x="698" y="1885"/>
                      </a:lnTo>
                      <a:lnTo>
                        <a:pt x="690" y="1841"/>
                      </a:lnTo>
                      <a:lnTo>
                        <a:pt x="690" y="1807"/>
                      </a:lnTo>
                      <a:lnTo>
                        <a:pt x="656" y="1825"/>
                      </a:lnTo>
                      <a:lnTo>
                        <a:pt x="630" y="1829"/>
                      </a:lnTo>
                      <a:lnTo>
                        <a:pt x="620" y="1819"/>
                      </a:lnTo>
                      <a:lnTo>
                        <a:pt x="628" y="1763"/>
                      </a:lnTo>
                      <a:lnTo>
                        <a:pt x="624" y="1715"/>
                      </a:lnTo>
                      <a:lnTo>
                        <a:pt x="600" y="1641"/>
                      </a:lnTo>
                      <a:lnTo>
                        <a:pt x="598" y="1585"/>
                      </a:lnTo>
                      <a:lnTo>
                        <a:pt x="598" y="1565"/>
                      </a:lnTo>
                      <a:lnTo>
                        <a:pt x="582" y="1563"/>
                      </a:lnTo>
                      <a:lnTo>
                        <a:pt x="580" y="1595"/>
                      </a:lnTo>
                      <a:lnTo>
                        <a:pt x="548" y="1597"/>
                      </a:lnTo>
                      <a:lnTo>
                        <a:pt x="536" y="1583"/>
                      </a:lnTo>
                      <a:lnTo>
                        <a:pt x="502" y="1587"/>
                      </a:lnTo>
                      <a:lnTo>
                        <a:pt x="490" y="1607"/>
                      </a:lnTo>
                      <a:lnTo>
                        <a:pt x="470" y="1625"/>
                      </a:lnTo>
                      <a:lnTo>
                        <a:pt x="434" y="1627"/>
                      </a:lnTo>
                      <a:lnTo>
                        <a:pt x="394" y="1659"/>
                      </a:lnTo>
                      <a:lnTo>
                        <a:pt x="348" y="1671"/>
                      </a:lnTo>
                      <a:lnTo>
                        <a:pt x="322" y="1691"/>
                      </a:lnTo>
                      <a:lnTo>
                        <a:pt x="322" y="1749"/>
                      </a:lnTo>
                      <a:lnTo>
                        <a:pt x="300" y="1779"/>
                      </a:lnTo>
                      <a:lnTo>
                        <a:pt x="300" y="1805"/>
                      </a:lnTo>
                      <a:lnTo>
                        <a:pt x="286" y="1813"/>
                      </a:lnTo>
                      <a:lnTo>
                        <a:pt x="282" y="1829"/>
                      </a:lnTo>
                      <a:lnTo>
                        <a:pt x="264" y="1839"/>
                      </a:lnTo>
                      <a:lnTo>
                        <a:pt x="248" y="1835"/>
                      </a:lnTo>
                      <a:lnTo>
                        <a:pt x="238" y="1815"/>
                      </a:lnTo>
                      <a:lnTo>
                        <a:pt x="238" y="1769"/>
                      </a:lnTo>
                      <a:lnTo>
                        <a:pt x="234" y="1695"/>
                      </a:lnTo>
                      <a:lnTo>
                        <a:pt x="232" y="1607"/>
                      </a:lnTo>
                      <a:lnTo>
                        <a:pt x="240" y="1531"/>
                      </a:lnTo>
                      <a:lnTo>
                        <a:pt x="252" y="1467"/>
                      </a:lnTo>
                      <a:lnTo>
                        <a:pt x="270" y="1451"/>
                      </a:lnTo>
                      <a:lnTo>
                        <a:pt x="268" y="1425"/>
                      </a:lnTo>
                      <a:lnTo>
                        <a:pt x="276" y="1409"/>
                      </a:lnTo>
                      <a:lnTo>
                        <a:pt x="262" y="1397"/>
                      </a:lnTo>
                      <a:lnTo>
                        <a:pt x="244" y="1415"/>
                      </a:lnTo>
                      <a:lnTo>
                        <a:pt x="234" y="1405"/>
                      </a:lnTo>
                      <a:lnTo>
                        <a:pt x="228" y="1377"/>
                      </a:lnTo>
                      <a:lnTo>
                        <a:pt x="232" y="1357"/>
                      </a:lnTo>
                      <a:lnTo>
                        <a:pt x="254" y="1359"/>
                      </a:lnTo>
                      <a:lnTo>
                        <a:pt x="240" y="1337"/>
                      </a:lnTo>
                      <a:lnTo>
                        <a:pt x="256" y="1333"/>
                      </a:lnTo>
                      <a:lnTo>
                        <a:pt x="228" y="1307"/>
                      </a:lnTo>
                      <a:lnTo>
                        <a:pt x="236" y="1265"/>
                      </a:lnTo>
                      <a:lnTo>
                        <a:pt x="244" y="1237"/>
                      </a:lnTo>
                      <a:lnTo>
                        <a:pt x="208" y="1207"/>
                      </a:lnTo>
                      <a:lnTo>
                        <a:pt x="176" y="1149"/>
                      </a:lnTo>
                      <a:lnTo>
                        <a:pt x="168" y="1101"/>
                      </a:lnTo>
                      <a:lnTo>
                        <a:pt x="180" y="1075"/>
                      </a:lnTo>
                      <a:lnTo>
                        <a:pt x="164" y="1051"/>
                      </a:lnTo>
                      <a:lnTo>
                        <a:pt x="170" y="971"/>
                      </a:lnTo>
                      <a:lnTo>
                        <a:pt x="196" y="921"/>
                      </a:lnTo>
                      <a:lnTo>
                        <a:pt x="186" y="895"/>
                      </a:lnTo>
                      <a:lnTo>
                        <a:pt x="152" y="975"/>
                      </a:lnTo>
                      <a:lnTo>
                        <a:pt x="138" y="1021"/>
                      </a:lnTo>
                      <a:lnTo>
                        <a:pt x="148" y="1037"/>
                      </a:lnTo>
                      <a:lnTo>
                        <a:pt x="126" y="1055"/>
                      </a:lnTo>
                      <a:lnTo>
                        <a:pt x="130" y="1107"/>
                      </a:lnTo>
                      <a:lnTo>
                        <a:pt x="158" y="1087"/>
                      </a:lnTo>
                      <a:lnTo>
                        <a:pt x="150" y="1133"/>
                      </a:lnTo>
                      <a:lnTo>
                        <a:pt x="146" y="1217"/>
                      </a:lnTo>
                      <a:lnTo>
                        <a:pt x="144" y="1233"/>
                      </a:lnTo>
                      <a:lnTo>
                        <a:pt x="132" y="1253"/>
                      </a:lnTo>
                      <a:lnTo>
                        <a:pt x="110" y="1255"/>
                      </a:lnTo>
                      <a:lnTo>
                        <a:pt x="96" y="1285"/>
                      </a:lnTo>
                      <a:lnTo>
                        <a:pt x="76" y="1281"/>
                      </a:lnTo>
                      <a:lnTo>
                        <a:pt x="50" y="1293"/>
                      </a:lnTo>
                      <a:lnTo>
                        <a:pt x="18" y="1291"/>
                      </a:lnTo>
                      <a:lnTo>
                        <a:pt x="0" y="1251"/>
                      </a:lnTo>
                      <a:lnTo>
                        <a:pt x="2" y="1209"/>
                      </a:lnTo>
                      <a:lnTo>
                        <a:pt x="22" y="1151"/>
                      </a:lnTo>
                      <a:lnTo>
                        <a:pt x="52" y="1081"/>
                      </a:lnTo>
                      <a:lnTo>
                        <a:pt x="84" y="1019"/>
                      </a:lnTo>
                      <a:lnTo>
                        <a:pt x="108" y="973"/>
                      </a:lnTo>
                      <a:lnTo>
                        <a:pt x="124" y="945"/>
                      </a:lnTo>
                      <a:lnTo>
                        <a:pt x="150" y="891"/>
                      </a:lnTo>
                      <a:lnTo>
                        <a:pt x="176" y="855"/>
                      </a:lnTo>
                      <a:lnTo>
                        <a:pt x="186" y="765"/>
                      </a:lnTo>
                      <a:lnTo>
                        <a:pt x="206" y="681"/>
                      </a:lnTo>
                      <a:lnTo>
                        <a:pt x="268" y="593"/>
                      </a:lnTo>
                      <a:lnTo>
                        <a:pt x="328" y="513"/>
                      </a:lnTo>
                      <a:lnTo>
                        <a:pt x="380" y="457"/>
                      </a:lnTo>
                      <a:lnTo>
                        <a:pt x="422" y="403"/>
                      </a:lnTo>
                      <a:lnTo>
                        <a:pt x="430" y="431"/>
                      </a:lnTo>
                      <a:lnTo>
                        <a:pt x="434" y="471"/>
                      </a:lnTo>
                      <a:lnTo>
                        <a:pt x="404" y="493"/>
                      </a:lnTo>
                      <a:lnTo>
                        <a:pt x="404" y="515"/>
                      </a:lnTo>
                      <a:lnTo>
                        <a:pt x="396" y="557"/>
                      </a:lnTo>
                      <a:lnTo>
                        <a:pt x="464" y="475"/>
                      </a:lnTo>
                      <a:lnTo>
                        <a:pt x="438" y="531"/>
                      </a:lnTo>
                      <a:lnTo>
                        <a:pt x="464" y="549"/>
                      </a:lnTo>
                      <a:lnTo>
                        <a:pt x="450" y="575"/>
                      </a:lnTo>
                      <a:lnTo>
                        <a:pt x="426" y="607"/>
                      </a:lnTo>
                      <a:lnTo>
                        <a:pt x="406" y="635"/>
                      </a:lnTo>
                      <a:lnTo>
                        <a:pt x="386" y="673"/>
                      </a:lnTo>
                      <a:lnTo>
                        <a:pt x="354" y="693"/>
                      </a:lnTo>
                      <a:lnTo>
                        <a:pt x="322" y="727"/>
                      </a:lnTo>
                      <a:lnTo>
                        <a:pt x="320" y="759"/>
                      </a:lnTo>
                      <a:lnTo>
                        <a:pt x="308" y="785"/>
                      </a:lnTo>
                      <a:lnTo>
                        <a:pt x="328" y="803"/>
                      </a:lnTo>
                      <a:lnTo>
                        <a:pt x="358" y="759"/>
                      </a:lnTo>
                      <a:lnTo>
                        <a:pt x="362" y="741"/>
                      </a:lnTo>
                      <a:lnTo>
                        <a:pt x="378" y="733"/>
                      </a:lnTo>
                      <a:lnTo>
                        <a:pt x="390" y="703"/>
                      </a:lnTo>
                      <a:lnTo>
                        <a:pt x="414" y="709"/>
                      </a:lnTo>
                      <a:lnTo>
                        <a:pt x="420" y="695"/>
                      </a:lnTo>
                      <a:lnTo>
                        <a:pt x="408" y="679"/>
                      </a:lnTo>
                      <a:lnTo>
                        <a:pt x="430" y="655"/>
                      </a:lnTo>
                      <a:lnTo>
                        <a:pt x="438" y="629"/>
                      </a:lnTo>
                      <a:lnTo>
                        <a:pt x="478" y="593"/>
                      </a:lnTo>
                      <a:lnTo>
                        <a:pt x="498" y="599"/>
                      </a:lnTo>
                      <a:lnTo>
                        <a:pt x="518" y="585"/>
                      </a:lnTo>
                      <a:lnTo>
                        <a:pt x="522" y="563"/>
                      </a:lnTo>
                      <a:lnTo>
                        <a:pt x="502" y="549"/>
                      </a:lnTo>
                      <a:lnTo>
                        <a:pt x="466" y="551"/>
                      </a:lnTo>
                      <a:lnTo>
                        <a:pt x="446" y="525"/>
                      </a:lnTo>
                      <a:lnTo>
                        <a:pt x="462" y="473"/>
                      </a:lnTo>
                      <a:lnTo>
                        <a:pt x="480" y="433"/>
                      </a:lnTo>
                      <a:lnTo>
                        <a:pt x="494" y="411"/>
                      </a:lnTo>
                      <a:lnTo>
                        <a:pt x="494" y="441"/>
                      </a:lnTo>
                      <a:lnTo>
                        <a:pt x="510" y="439"/>
                      </a:lnTo>
                      <a:lnTo>
                        <a:pt x="520" y="419"/>
                      </a:lnTo>
                      <a:lnTo>
                        <a:pt x="512" y="377"/>
                      </a:lnTo>
                      <a:lnTo>
                        <a:pt x="534" y="369"/>
                      </a:lnTo>
                      <a:lnTo>
                        <a:pt x="536" y="355"/>
                      </a:lnTo>
                      <a:lnTo>
                        <a:pt x="522" y="347"/>
                      </a:lnTo>
                      <a:lnTo>
                        <a:pt x="500" y="375"/>
                      </a:lnTo>
                      <a:lnTo>
                        <a:pt x="490" y="391"/>
                      </a:lnTo>
                      <a:lnTo>
                        <a:pt x="438" y="419"/>
                      </a:lnTo>
                      <a:lnTo>
                        <a:pt x="438" y="391"/>
                      </a:lnTo>
                      <a:lnTo>
                        <a:pt x="494" y="331"/>
                      </a:lnTo>
                      <a:lnTo>
                        <a:pt x="608" y="231"/>
                      </a:lnTo>
                      <a:lnTo>
                        <a:pt x="704" y="157"/>
                      </a:lnTo>
                      <a:lnTo>
                        <a:pt x="847" y="6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4" name="Freeform 106"/>
                <p:cNvSpPr>
                  <a:spLocks/>
                </p:cNvSpPr>
                <p:nvPr/>
              </p:nvSpPr>
              <p:spPr bwMode="ltGray">
                <a:xfrm>
                  <a:off x="2810" y="2105"/>
                  <a:ext cx="58" cy="87"/>
                </a:xfrm>
                <a:custGeom>
                  <a:avLst/>
                  <a:gdLst/>
                  <a:ahLst/>
                  <a:cxnLst>
                    <a:cxn ang="0">
                      <a:pos x="0" y="23"/>
                    </a:cxn>
                    <a:cxn ang="0">
                      <a:pos x="2" y="17"/>
                    </a:cxn>
                    <a:cxn ang="0">
                      <a:pos x="14" y="13"/>
                    </a:cxn>
                    <a:cxn ang="0">
                      <a:pos x="36" y="5"/>
                    </a:cxn>
                    <a:cxn ang="0">
                      <a:pos x="46" y="19"/>
                    </a:cxn>
                    <a:cxn ang="0">
                      <a:pos x="58" y="33"/>
                    </a:cxn>
                    <a:cxn ang="0">
                      <a:pos x="40" y="71"/>
                    </a:cxn>
                    <a:cxn ang="0">
                      <a:pos x="38" y="83"/>
                    </a:cxn>
                    <a:cxn ang="0">
                      <a:pos x="26" y="87"/>
                    </a:cxn>
                    <a:cxn ang="0">
                      <a:pos x="12" y="75"/>
                    </a:cxn>
                    <a:cxn ang="0">
                      <a:pos x="18" y="43"/>
                    </a:cxn>
                    <a:cxn ang="0">
                      <a:pos x="6" y="41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58" h="87">
                      <a:moveTo>
                        <a:pt x="0" y="23"/>
                      </a:moveTo>
                      <a:cubicBezTo>
                        <a:pt x="1" y="21"/>
                        <a:pt x="0" y="18"/>
                        <a:pt x="2" y="17"/>
                      </a:cubicBezTo>
                      <a:cubicBezTo>
                        <a:pt x="5" y="15"/>
                        <a:pt x="14" y="13"/>
                        <a:pt x="14" y="13"/>
                      </a:cubicBezTo>
                      <a:cubicBezTo>
                        <a:pt x="18" y="0"/>
                        <a:pt x="23" y="3"/>
                        <a:pt x="36" y="5"/>
                      </a:cubicBezTo>
                      <a:cubicBezTo>
                        <a:pt x="52" y="2"/>
                        <a:pt x="55" y="5"/>
                        <a:pt x="46" y="19"/>
                      </a:cubicBezTo>
                      <a:cubicBezTo>
                        <a:pt x="51" y="26"/>
                        <a:pt x="55" y="25"/>
                        <a:pt x="58" y="33"/>
                      </a:cubicBezTo>
                      <a:cubicBezTo>
                        <a:pt x="49" y="47"/>
                        <a:pt x="45" y="55"/>
                        <a:pt x="40" y="71"/>
                      </a:cubicBezTo>
                      <a:cubicBezTo>
                        <a:pt x="42" y="76"/>
                        <a:pt x="44" y="79"/>
                        <a:pt x="38" y="83"/>
                      </a:cubicBezTo>
                      <a:cubicBezTo>
                        <a:pt x="34" y="85"/>
                        <a:pt x="26" y="87"/>
                        <a:pt x="26" y="87"/>
                      </a:cubicBezTo>
                      <a:cubicBezTo>
                        <a:pt x="23" y="79"/>
                        <a:pt x="20" y="78"/>
                        <a:pt x="12" y="75"/>
                      </a:cubicBezTo>
                      <a:cubicBezTo>
                        <a:pt x="15" y="64"/>
                        <a:pt x="15" y="54"/>
                        <a:pt x="18" y="43"/>
                      </a:cubicBezTo>
                      <a:cubicBezTo>
                        <a:pt x="15" y="34"/>
                        <a:pt x="12" y="33"/>
                        <a:pt x="6" y="41"/>
                      </a:cubicBezTo>
                      <a:cubicBezTo>
                        <a:pt x="2" y="34"/>
                        <a:pt x="0" y="31"/>
                        <a:pt x="0" y="2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5" name="Freeform 107"/>
                <p:cNvSpPr>
                  <a:spLocks/>
                </p:cNvSpPr>
                <p:nvPr/>
              </p:nvSpPr>
              <p:spPr bwMode="ltGray">
                <a:xfrm>
                  <a:off x="2840" y="1841"/>
                  <a:ext cx="279" cy="307"/>
                </a:xfrm>
                <a:custGeom>
                  <a:avLst/>
                  <a:gdLst/>
                  <a:ahLst/>
                  <a:cxnLst>
                    <a:cxn ang="0">
                      <a:pos x="44" y="251"/>
                    </a:cxn>
                    <a:cxn ang="0">
                      <a:pos x="28" y="265"/>
                    </a:cxn>
                    <a:cxn ang="0">
                      <a:pos x="10" y="271"/>
                    </a:cxn>
                    <a:cxn ang="0">
                      <a:pos x="4" y="269"/>
                    </a:cxn>
                    <a:cxn ang="0">
                      <a:pos x="0" y="257"/>
                    </a:cxn>
                    <a:cxn ang="0">
                      <a:pos x="22" y="241"/>
                    </a:cxn>
                    <a:cxn ang="0">
                      <a:pos x="34" y="237"/>
                    </a:cxn>
                    <a:cxn ang="0">
                      <a:pos x="48" y="223"/>
                    </a:cxn>
                    <a:cxn ang="0">
                      <a:pos x="66" y="217"/>
                    </a:cxn>
                    <a:cxn ang="0">
                      <a:pos x="82" y="219"/>
                    </a:cxn>
                    <a:cxn ang="0">
                      <a:pos x="94" y="215"/>
                    </a:cxn>
                    <a:cxn ang="0">
                      <a:pos x="104" y="205"/>
                    </a:cxn>
                    <a:cxn ang="0">
                      <a:pos x="122" y="211"/>
                    </a:cxn>
                    <a:cxn ang="0">
                      <a:pos x="128" y="195"/>
                    </a:cxn>
                    <a:cxn ang="0">
                      <a:pos x="146" y="183"/>
                    </a:cxn>
                    <a:cxn ang="0">
                      <a:pos x="142" y="165"/>
                    </a:cxn>
                    <a:cxn ang="0">
                      <a:pos x="154" y="161"/>
                    </a:cxn>
                    <a:cxn ang="0">
                      <a:pos x="166" y="163"/>
                    </a:cxn>
                    <a:cxn ang="0">
                      <a:pos x="170" y="183"/>
                    </a:cxn>
                    <a:cxn ang="0">
                      <a:pos x="194" y="163"/>
                    </a:cxn>
                    <a:cxn ang="0">
                      <a:pos x="180" y="149"/>
                    </a:cxn>
                    <a:cxn ang="0">
                      <a:pos x="192" y="131"/>
                    </a:cxn>
                    <a:cxn ang="0">
                      <a:pos x="208" y="145"/>
                    </a:cxn>
                    <a:cxn ang="0">
                      <a:pos x="228" y="121"/>
                    </a:cxn>
                    <a:cxn ang="0">
                      <a:pos x="224" y="95"/>
                    </a:cxn>
                    <a:cxn ang="0">
                      <a:pos x="232" y="55"/>
                    </a:cxn>
                    <a:cxn ang="0">
                      <a:pos x="230" y="37"/>
                    </a:cxn>
                    <a:cxn ang="0">
                      <a:pos x="222" y="25"/>
                    </a:cxn>
                    <a:cxn ang="0">
                      <a:pos x="218" y="13"/>
                    </a:cxn>
                    <a:cxn ang="0">
                      <a:pos x="230" y="3"/>
                    </a:cxn>
                    <a:cxn ang="0">
                      <a:pos x="244" y="17"/>
                    </a:cxn>
                    <a:cxn ang="0">
                      <a:pos x="246" y="31"/>
                    </a:cxn>
                    <a:cxn ang="0">
                      <a:pos x="254" y="53"/>
                    </a:cxn>
                    <a:cxn ang="0">
                      <a:pos x="266" y="69"/>
                    </a:cxn>
                    <a:cxn ang="0">
                      <a:pos x="276" y="93"/>
                    </a:cxn>
                    <a:cxn ang="0">
                      <a:pos x="262" y="137"/>
                    </a:cxn>
                    <a:cxn ang="0">
                      <a:pos x="246" y="177"/>
                    </a:cxn>
                    <a:cxn ang="0">
                      <a:pos x="240" y="231"/>
                    </a:cxn>
                    <a:cxn ang="0">
                      <a:pos x="220" y="229"/>
                    </a:cxn>
                    <a:cxn ang="0">
                      <a:pos x="206" y="237"/>
                    </a:cxn>
                    <a:cxn ang="0">
                      <a:pos x="188" y="239"/>
                    </a:cxn>
                    <a:cxn ang="0">
                      <a:pos x="168" y="245"/>
                    </a:cxn>
                    <a:cxn ang="0">
                      <a:pos x="150" y="239"/>
                    </a:cxn>
                    <a:cxn ang="0">
                      <a:pos x="140" y="267"/>
                    </a:cxn>
                    <a:cxn ang="0">
                      <a:pos x="130" y="281"/>
                    </a:cxn>
                    <a:cxn ang="0">
                      <a:pos x="110" y="271"/>
                    </a:cxn>
                    <a:cxn ang="0">
                      <a:pos x="104" y="243"/>
                    </a:cxn>
                    <a:cxn ang="0">
                      <a:pos x="82" y="253"/>
                    </a:cxn>
                    <a:cxn ang="0">
                      <a:pos x="64" y="255"/>
                    </a:cxn>
                    <a:cxn ang="0">
                      <a:pos x="50" y="255"/>
                    </a:cxn>
                    <a:cxn ang="0">
                      <a:pos x="52" y="261"/>
                    </a:cxn>
                    <a:cxn ang="0">
                      <a:pos x="50" y="267"/>
                    </a:cxn>
                    <a:cxn ang="0">
                      <a:pos x="80" y="259"/>
                    </a:cxn>
                    <a:cxn ang="0">
                      <a:pos x="86" y="257"/>
                    </a:cxn>
                    <a:cxn ang="0">
                      <a:pos x="98" y="261"/>
                    </a:cxn>
                    <a:cxn ang="0">
                      <a:pos x="96" y="269"/>
                    </a:cxn>
                    <a:cxn ang="0">
                      <a:pos x="80" y="291"/>
                    </a:cxn>
                    <a:cxn ang="0">
                      <a:pos x="60" y="289"/>
                    </a:cxn>
                    <a:cxn ang="0">
                      <a:pos x="50" y="307"/>
                    </a:cxn>
                    <a:cxn ang="0">
                      <a:pos x="36" y="291"/>
                    </a:cxn>
                    <a:cxn ang="0">
                      <a:pos x="44" y="273"/>
                    </a:cxn>
                    <a:cxn ang="0">
                      <a:pos x="40" y="261"/>
                    </a:cxn>
                    <a:cxn ang="0">
                      <a:pos x="44" y="251"/>
                    </a:cxn>
                  </a:cxnLst>
                  <a:rect l="0" t="0" r="r" b="b"/>
                  <a:pathLst>
                    <a:path w="279" h="307">
                      <a:moveTo>
                        <a:pt x="44" y="251"/>
                      </a:moveTo>
                      <a:cubicBezTo>
                        <a:pt x="38" y="255"/>
                        <a:pt x="35" y="262"/>
                        <a:pt x="28" y="265"/>
                      </a:cubicBezTo>
                      <a:cubicBezTo>
                        <a:pt x="22" y="268"/>
                        <a:pt x="10" y="271"/>
                        <a:pt x="10" y="271"/>
                      </a:cubicBezTo>
                      <a:cubicBezTo>
                        <a:pt x="8" y="270"/>
                        <a:pt x="5" y="271"/>
                        <a:pt x="4" y="269"/>
                      </a:cubicBezTo>
                      <a:cubicBezTo>
                        <a:pt x="2" y="266"/>
                        <a:pt x="0" y="257"/>
                        <a:pt x="0" y="257"/>
                      </a:cubicBezTo>
                      <a:cubicBezTo>
                        <a:pt x="5" y="249"/>
                        <a:pt x="13" y="245"/>
                        <a:pt x="22" y="241"/>
                      </a:cubicBezTo>
                      <a:cubicBezTo>
                        <a:pt x="26" y="239"/>
                        <a:pt x="34" y="237"/>
                        <a:pt x="34" y="237"/>
                      </a:cubicBezTo>
                      <a:cubicBezTo>
                        <a:pt x="37" y="233"/>
                        <a:pt x="44" y="226"/>
                        <a:pt x="48" y="223"/>
                      </a:cubicBezTo>
                      <a:cubicBezTo>
                        <a:pt x="53" y="220"/>
                        <a:pt x="66" y="217"/>
                        <a:pt x="66" y="217"/>
                      </a:cubicBezTo>
                      <a:cubicBezTo>
                        <a:pt x="71" y="218"/>
                        <a:pt x="77" y="219"/>
                        <a:pt x="82" y="219"/>
                      </a:cubicBezTo>
                      <a:cubicBezTo>
                        <a:pt x="86" y="219"/>
                        <a:pt x="94" y="215"/>
                        <a:pt x="94" y="215"/>
                      </a:cubicBezTo>
                      <a:cubicBezTo>
                        <a:pt x="96" y="212"/>
                        <a:pt x="100" y="205"/>
                        <a:pt x="104" y="205"/>
                      </a:cubicBezTo>
                      <a:cubicBezTo>
                        <a:pt x="110" y="205"/>
                        <a:pt x="122" y="211"/>
                        <a:pt x="122" y="211"/>
                      </a:cubicBezTo>
                      <a:cubicBezTo>
                        <a:pt x="132" y="208"/>
                        <a:pt x="130" y="204"/>
                        <a:pt x="128" y="195"/>
                      </a:cubicBezTo>
                      <a:cubicBezTo>
                        <a:pt x="136" y="190"/>
                        <a:pt x="141" y="191"/>
                        <a:pt x="146" y="183"/>
                      </a:cubicBezTo>
                      <a:cubicBezTo>
                        <a:pt x="144" y="179"/>
                        <a:pt x="136" y="170"/>
                        <a:pt x="142" y="165"/>
                      </a:cubicBezTo>
                      <a:cubicBezTo>
                        <a:pt x="145" y="163"/>
                        <a:pt x="154" y="161"/>
                        <a:pt x="154" y="161"/>
                      </a:cubicBezTo>
                      <a:cubicBezTo>
                        <a:pt x="159" y="175"/>
                        <a:pt x="151" y="158"/>
                        <a:pt x="166" y="163"/>
                      </a:cubicBezTo>
                      <a:cubicBezTo>
                        <a:pt x="163" y="173"/>
                        <a:pt x="158" y="179"/>
                        <a:pt x="170" y="183"/>
                      </a:cubicBezTo>
                      <a:cubicBezTo>
                        <a:pt x="182" y="179"/>
                        <a:pt x="181" y="167"/>
                        <a:pt x="194" y="163"/>
                      </a:cubicBezTo>
                      <a:cubicBezTo>
                        <a:pt x="192" y="157"/>
                        <a:pt x="180" y="149"/>
                        <a:pt x="180" y="149"/>
                      </a:cubicBezTo>
                      <a:cubicBezTo>
                        <a:pt x="173" y="138"/>
                        <a:pt x="182" y="134"/>
                        <a:pt x="192" y="131"/>
                      </a:cubicBezTo>
                      <a:cubicBezTo>
                        <a:pt x="206" y="136"/>
                        <a:pt x="191" y="149"/>
                        <a:pt x="208" y="145"/>
                      </a:cubicBezTo>
                      <a:cubicBezTo>
                        <a:pt x="212" y="133"/>
                        <a:pt x="216" y="125"/>
                        <a:pt x="228" y="121"/>
                      </a:cubicBezTo>
                      <a:cubicBezTo>
                        <a:pt x="231" y="112"/>
                        <a:pt x="226" y="104"/>
                        <a:pt x="224" y="95"/>
                      </a:cubicBezTo>
                      <a:cubicBezTo>
                        <a:pt x="228" y="82"/>
                        <a:pt x="223" y="68"/>
                        <a:pt x="232" y="55"/>
                      </a:cubicBezTo>
                      <a:cubicBezTo>
                        <a:pt x="234" y="45"/>
                        <a:pt x="239" y="43"/>
                        <a:pt x="230" y="37"/>
                      </a:cubicBezTo>
                      <a:cubicBezTo>
                        <a:pt x="227" y="33"/>
                        <a:pt x="224" y="30"/>
                        <a:pt x="222" y="25"/>
                      </a:cubicBezTo>
                      <a:cubicBezTo>
                        <a:pt x="221" y="21"/>
                        <a:pt x="218" y="13"/>
                        <a:pt x="218" y="13"/>
                      </a:cubicBezTo>
                      <a:cubicBezTo>
                        <a:pt x="221" y="5"/>
                        <a:pt x="221" y="0"/>
                        <a:pt x="230" y="3"/>
                      </a:cubicBezTo>
                      <a:cubicBezTo>
                        <a:pt x="233" y="11"/>
                        <a:pt x="236" y="14"/>
                        <a:pt x="244" y="17"/>
                      </a:cubicBezTo>
                      <a:cubicBezTo>
                        <a:pt x="248" y="29"/>
                        <a:pt x="234" y="23"/>
                        <a:pt x="246" y="31"/>
                      </a:cubicBezTo>
                      <a:cubicBezTo>
                        <a:pt x="242" y="42"/>
                        <a:pt x="246" y="47"/>
                        <a:pt x="254" y="53"/>
                      </a:cubicBezTo>
                      <a:cubicBezTo>
                        <a:pt x="257" y="61"/>
                        <a:pt x="259" y="64"/>
                        <a:pt x="266" y="69"/>
                      </a:cubicBezTo>
                      <a:cubicBezTo>
                        <a:pt x="269" y="78"/>
                        <a:pt x="271" y="85"/>
                        <a:pt x="276" y="93"/>
                      </a:cubicBezTo>
                      <a:cubicBezTo>
                        <a:pt x="279" y="107"/>
                        <a:pt x="272" y="127"/>
                        <a:pt x="262" y="137"/>
                      </a:cubicBezTo>
                      <a:cubicBezTo>
                        <a:pt x="245" y="131"/>
                        <a:pt x="250" y="164"/>
                        <a:pt x="246" y="177"/>
                      </a:cubicBezTo>
                      <a:cubicBezTo>
                        <a:pt x="244" y="197"/>
                        <a:pt x="245" y="212"/>
                        <a:pt x="240" y="231"/>
                      </a:cubicBezTo>
                      <a:cubicBezTo>
                        <a:pt x="232" y="229"/>
                        <a:pt x="228" y="226"/>
                        <a:pt x="220" y="229"/>
                      </a:cubicBezTo>
                      <a:cubicBezTo>
                        <a:pt x="217" y="237"/>
                        <a:pt x="215" y="240"/>
                        <a:pt x="206" y="237"/>
                      </a:cubicBezTo>
                      <a:cubicBezTo>
                        <a:pt x="203" y="247"/>
                        <a:pt x="196" y="242"/>
                        <a:pt x="188" y="239"/>
                      </a:cubicBezTo>
                      <a:cubicBezTo>
                        <a:pt x="181" y="241"/>
                        <a:pt x="175" y="243"/>
                        <a:pt x="168" y="245"/>
                      </a:cubicBezTo>
                      <a:cubicBezTo>
                        <a:pt x="162" y="243"/>
                        <a:pt x="150" y="239"/>
                        <a:pt x="150" y="239"/>
                      </a:cubicBezTo>
                      <a:cubicBezTo>
                        <a:pt x="153" y="253"/>
                        <a:pt x="150" y="257"/>
                        <a:pt x="140" y="267"/>
                      </a:cubicBezTo>
                      <a:cubicBezTo>
                        <a:pt x="135" y="281"/>
                        <a:pt x="140" y="278"/>
                        <a:pt x="130" y="281"/>
                      </a:cubicBezTo>
                      <a:cubicBezTo>
                        <a:pt x="121" y="278"/>
                        <a:pt x="113" y="281"/>
                        <a:pt x="110" y="271"/>
                      </a:cubicBezTo>
                      <a:cubicBezTo>
                        <a:pt x="114" y="259"/>
                        <a:pt x="116" y="251"/>
                        <a:pt x="104" y="243"/>
                      </a:cubicBezTo>
                      <a:cubicBezTo>
                        <a:pt x="93" y="245"/>
                        <a:pt x="88" y="244"/>
                        <a:pt x="82" y="253"/>
                      </a:cubicBezTo>
                      <a:cubicBezTo>
                        <a:pt x="67" y="248"/>
                        <a:pt x="73" y="246"/>
                        <a:pt x="64" y="255"/>
                      </a:cubicBezTo>
                      <a:cubicBezTo>
                        <a:pt x="56" y="252"/>
                        <a:pt x="53" y="245"/>
                        <a:pt x="50" y="255"/>
                      </a:cubicBezTo>
                      <a:cubicBezTo>
                        <a:pt x="51" y="257"/>
                        <a:pt x="52" y="259"/>
                        <a:pt x="52" y="261"/>
                      </a:cubicBezTo>
                      <a:cubicBezTo>
                        <a:pt x="52" y="263"/>
                        <a:pt x="48" y="266"/>
                        <a:pt x="50" y="267"/>
                      </a:cubicBezTo>
                      <a:cubicBezTo>
                        <a:pt x="55" y="269"/>
                        <a:pt x="76" y="260"/>
                        <a:pt x="80" y="259"/>
                      </a:cubicBezTo>
                      <a:cubicBezTo>
                        <a:pt x="82" y="258"/>
                        <a:pt x="86" y="257"/>
                        <a:pt x="86" y="257"/>
                      </a:cubicBezTo>
                      <a:cubicBezTo>
                        <a:pt x="90" y="258"/>
                        <a:pt x="94" y="260"/>
                        <a:pt x="98" y="261"/>
                      </a:cubicBezTo>
                      <a:cubicBezTo>
                        <a:pt x="101" y="262"/>
                        <a:pt x="97" y="266"/>
                        <a:pt x="96" y="269"/>
                      </a:cubicBezTo>
                      <a:cubicBezTo>
                        <a:pt x="92" y="281"/>
                        <a:pt x="91" y="284"/>
                        <a:pt x="80" y="291"/>
                      </a:cubicBezTo>
                      <a:cubicBezTo>
                        <a:pt x="72" y="283"/>
                        <a:pt x="71" y="286"/>
                        <a:pt x="60" y="289"/>
                      </a:cubicBezTo>
                      <a:cubicBezTo>
                        <a:pt x="55" y="304"/>
                        <a:pt x="59" y="298"/>
                        <a:pt x="50" y="307"/>
                      </a:cubicBezTo>
                      <a:cubicBezTo>
                        <a:pt x="39" y="304"/>
                        <a:pt x="42" y="300"/>
                        <a:pt x="36" y="291"/>
                      </a:cubicBezTo>
                      <a:cubicBezTo>
                        <a:pt x="41" y="277"/>
                        <a:pt x="38" y="283"/>
                        <a:pt x="44" y="273"/>
                      </a:cubicBezTo>
                      <a:cubicBezTo>
                        <a:pt x="43" y="269"/>
                        <a:pt x="36" y="263"/>
                        <a:pt x="40" y="261"/>
                      </a:cubicBezTo>
                      <a:cubicBezTo>
                        <a:pt x="48" y="256"/>
                        <a:pt x="47" y="259"/>
                        <a:pt x="44" y="25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6" name="Freeform 108"/>
                <p:cNvSpPr>
                  <a:spLocks/>
                </p:cNvSpPr>
                <p:nvPr/>
              </p:nvSpPr>
              <p:spPr bwMode="ltGray">
                <a:xfrm>
                  <a:off x="3063" y="1757"/>
                  <a:ext cx="138" cy="113"/>
                </a:xfrm>
                <a:custGeom>
                  <a:avLst/>
                  <a:gdLst/>
                  <a:ahLst/>
                  <a:cxnLst>
                    <a:cxn ang="0">
                      <a:pos x="7" y="81"/>
                    </a:cxn>
                    <a:cxn ang="0">
                      <a:pos x="11" y="63"/>
                    </a:cxn>
                    <a:cxn ang="0">
                      <a:pos x="23" y="69"/>
                    </a:cxn>
                    <a:cxn ang="0">
                      <a:pos x="29" y="51"/>
                    </a:cxn>
                    <a:cxn ang="0">
                      <a:pos x="31" y="45"/>
                    </a:cxn>
                    <a:cxn ang="0">
                      <a:pos x="25" y="15"/>
                    </a:cxn>
                    <a:cxn ang="0">
                      <a:pos x="35" y="3"/>
                    </a:cxn>
                    <a:cxn ang="0">
                      <a:pos x="57" y="17"/>
                    </a:cxn>
                    <a:cxn ang="0">
                      <a:pos x="79" y="41"/>
                    </a:cxn>
                    <a:cxn ang="0">
                      <a:pos x="99" y="35"/>
                    </a:cxn>
                    <a:cxn ang="0">
                      <a:pos x="113" y="37"/>
                    </a:cxn>
                    <a:cxn ang="0">
                      <a:pos x="127" y="25"/>
                    </a:cxn>
                    <a:cxn ang="0">
                      <a:pos x="125" y="39"/>
                    </a:cxn>
                    <a:cxn ang="0">
                      <a:pos x="111" y="45"/>
                    </a:cxn>
                    <a:cxn ang="0">
                      <a:pos x="109" y="57"/>
                    </a:cxn>
                    <a:cxn ang="0">
                      <a:pos x="95" y="73"/>
                    </a:cxn>
                    <a:cxn ang="0">
                      <a:pos x="83" y="77"/>
                    </a:cxn>
                    <a:cxn ang="0">
                      <a:pos x="73" y="101"/>
                    </a:cxn>
                    <a:cxn ang="0">
                      <a:pos x="69" y="113"/>
                    </a:cxn>
                    <a:cxn ang="0">
                      <a:pos x="51" y="99"/>
                    </a:cxn>
                    <a:cxn ang="0">
                      <a:pos x="33" y="87"/>
                    </a:cxn>
                    <a:cxn ang="0">
                      <a:pos x="17" y="95"/>
                    </a:cxn>
                    <a:cxn ang="0">
                      <a:pos x="7" y="81"/>
                    </a:cxn>
                  </a:cxnLst>
                  <a:rect l="0" t="0" r="r" b="b"/>
                  <a:pathLst>
                    <a:path w="138" h="113">
                      <a:moveTo>
                        <a:pt x="7" y="81"/>
                      </a:moveTo>
                      <a:cubicBezTo>
                        <a:pt x="2" y="73"/>
                        <a:pt x="1" y="66"/>
                        <a:pt x="11" y="63"/>
                      </a:cubicBezTo>
                      <a:cubicBezTo>
                        <a:pt x="11" y="63"/>
                        <a:pt x="21" y="71"/>
                        <a:pt x="23" y="69"/>
                      </a:cubicBezTo>
                      <a:cubicBezTo>
                        <a:pt x="23" y="69"/>
                        <a:pt x="28" y="54"/>
                        <a:pt x="29" y="51"/>
                      </a:cubicBezTo>
                      <a:cubicBezTo>
                        <a:pt x="30" y="49"/>
                        <a:pt x="31" y="45"/>
                        <a:pt x="31" y="45"/>
                      </a:cubicBezTo>
                      <a:cubicBezTo>
                        <a:pt x="30" y="34"/>
                        <a:pt x="28" y="26"/>
                        <a:pt x="25" y="15"/>
                      </a:cubicBezTo>
                      <a:cubicBezTo>
                        <a:pt x="27" y="6"/>
                        <a:pt x="25" y="0"/>
                        <a:pt x="35" y="3"/>
                      </a:cubicBezTo>
                      <a:cubicBezTo>
                        <a:pt x="42" y="13"/>
                        <a:pt x="44" y="15"/>
                        <a:pt x="57" y="17"/>
                      </a:cubicBezTo>
                      <a:cubicBezTo>
                        <a:pt x="61" y="29"/>
                        <a:pt x="66" y="37"/>
                        <a:pt x="79" y="41"/>
                      </a:cubicBezTo>
                      <a:cubicBezTo>
                        <a:pt x="94" y="36"/>
                        <a:pt x="87" y="38"/>
                        <a:pt x="99" y="35"/>
                      </a:cubicBezTo>
                      <a:cubicBezTo>
                        <a:pt x="106" y="25"/>
                        <a:pt x="104" y="34"/>
                        <a:pt x="113" y="37"/>
                      </a:cubicBezTo>
                      <a:cubicBezTo>
                        <a:pt x="120" y="32"/>
                        <a:pt x="119" y="28"/>
                        <a:pt x="127" y="25"/>
                      </a:cubicBezTo>
                      <a:cubicBezTo>
                        <a:pt x="138" y="29"/>
                        <a:pt x="131" y="33"/>
                        <a:pt x="125" y="39"/>
                      </a:cubicBezTo>
                      <a:cubicBezTo>
                        <a:pt x="122" y="48"/>
                        <a:pt x="119" y="48"/>
                        <a:pt x="111" y="45"/>
                      </a:cubicBezTo>
                      <a:cubicBezTo>
                        <a:pt x="98" y="48"/>
                        <a:pt x="99" y="50"/>
                        <a:pt x="109" y="57"/>
                      </a:cubicBezTo>
                      <a:cubicBezTo>
                        <a:pt x="117" y="69"/>
                        <a:pt x="105" y="70"/>
                        <a:pt x="95" y="73"/>
                      </a:cubicBezTo>
                      <a:cubicBezTo>
                        <a:pt x="91" y="74"/>
                        <a:pt x="83" y="77"/>
                        <a:pt x="83" y="77"/>
                      </a:cubicBezTo>
                      <a:cubicBezTo>
                        <a:pt x="80" y="86"/>
                        <a:pt x="76" y="92"/>
                        <a:pt x="73" y="101"/>
                      </a:cubicBezTo>
                      <a:cubicBezTo>
                        <a:pt x="72" y="105"/>
                        <a:pt x="69" y="113"/>
                        <a:pt x="69" y="113"/>
                      </a:cubicBezTo>
                      <a:cubicBezTo>
                        <a:pt x="58" y="110"/>
                        <a:pt x="60" y="106"/>
                        <a:pt x="51" y="99"/>
                      </a:cubicBezTo>
                      <a:cubicBezTo>
                        <a:pt x="45" y="95"/>
                        <a:pt x="33" y="87"/>
                        <a:pt x="33" y="87"/>
                      </a:cubicBezTo>
                      <a:cubicBezTo>
                        <a:pt x="25" y="92"/>
                        <a:pt x="26" y="98"/>
                        <a:pt x="17" y="95"/>
                      </a:cubicBezTo>
                      <a:cubicBezTo>
                        <a:pt x="16" y="93"/>
                        <a:pt x="0" y="81"/>
                        <a:pt x="7" y="8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7" name="Freeform 109"/>
                <p:cNvSpPr>
                  <a:spLocks/>
                </p:cNvSpPr>
                <p:nvPr/>
              </p:nvSpPr>
              <p:spPr bwMode="ltGray">
                <a:xfrm>
                  <a:off x="3202" y="1742"/>
                  <a:ext cx="46" cy="34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24" y="0"/>
                    </a:cxn>
                    <a:cxn ang="0">
                      <a:pos x="46" y="16"/>
                    </a:cxn>
                    <a:cxn ang="0">
                      <a:pos x="24" y="2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6" h="34">
                      <a:moveTo>
                        <a:pt x="0" y="24"/>
                      </a:moveTo>
                      <a:cubicBezTo>
                        <a:pt x="22" y="17"/>
                        <a:pt x="7" y="12"/>
                        <a:pt x="24" y="0"/>
                      </a:cubicBezTo>
                      <a:cubicBezTo>
                        <a:pt x="43" y="6"/>
                        <a:pt x="21" y="12"/>
                        <a:pt x="46" y="16"/>
                      </a:cubicBezTo>
                      <a:cubicBezTo>
                        <a:pt x="42" y="28"/>
                        <a:pt x="34" y="23"/>
                        <a:pt x="24" y="20"/>
                      </a:cubicBezTo>
                      <a:cubicBezTo>
                        <a:pt x="3" y="34"/>
                        <a:pt x="12" y="16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8" name="Freeform 110"/>
                <p:cNvSpPr>
                  <a:spLocks/>
                </p:cNvSpPr>
                <p:nvPr/>
              </p:nvSpPr>
              <p:spPr bwMode="ltGray">
                <a:xfrm>
                  <a:off x="3241" y="1699"/>
                  <a:ext cx="39" cy="47"/>
                </a:xfrm>
                <a:custGeom>
                  <a:avLst/>
                  <a:gdLst/>
                  <a:ahLst/>
                  <a:cxnLst>
                    <a:cxn ang="0">
                      <a:pos x="17" y="43"/>
                    </a:cxn>
                    <a:cxn ang="0">
                      <a:pos x="13" y="17"/>
                    </a:cxn>
                    <a:cxn ang="0">
                      <a:pos x="29" y="19"/>
                    </a:cxn>
                    <a:cxn ang="0">
                      <a:pos x="25" y="33"/>
                    </a:cxn>
                    <a:cxn ang="0">
                      <a:pos x="17" y="43"/>
                    </a:cxn>
                  </a:cxnLst>
                  <a:rect l="0" t="0" r="r" b="b"/>
                  <a:pathLst>
                    <a:path w="39" h="47">
                      <a:moveTo>
                        <a:pt x="17" y="43"/>
                      </a:moveTo>
                      <a:cubicBezTo>
                        <a:pt x="0" y="39"/>
                        <a:pt x="6" y="28"/>
                        <a:pt x="13" y="17"/>
                      </a:cubicBezTo>
                      <a:cubicBezTo>
                        <a:pt x="7" y="0"/>
                        <a:pt x="24" y="16"/>
                        <a:pt x="29" y="19"/>
                      </a:cubicBezTo>
                      <a:cubicBezTo>
                        <a:pt x="36" y="29"/>
                        <a:pt x="39" y="30"/>
                        <a:pt x="25" y="33"/>
                      </a:cubicBezTo>
                      <a:cubicBezTo>
                        <a:pt x="21" y="46"/>
                        <a:pt x="25" y="47"/>
                        <a:pt x="17" y="4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19" name="Freeform 111"/>
                <p:cNvSpPr>
                  <a:spLocks/>
                </p:cNvSpPr>
                <p:nvPr/>
              </p:nvSpPr>
              <p:spPr bwMode="ltGray">
                <a:xfrm>
                  <a:off x="3285" y="1686"/>
                  <a:ext cx="25" cy="27"/>
                </a:xfrm>
                <a:custGeom>
                  <a:avLst/>
                  <a:gdLst/>
                  <a:ahLst/>
                  <a:cxnLst>
                    <a:cxn ang="0">
                      <a:pos x="11" y="18"/>
                    </a:cxn>
                    <a:cxn ang="0">
                      <a:pos x="7" y="8"/>
                    </a:cxn>
                    <a:cxn ang="0">
                      <a:pos x="19" y="0"/>
                    </a:cxn>
                    <a:cxn ang="0">
                      <a:pos x="11" y="18"/>
                    </a:cxn>
                  </a:cxnLst>
                  <a:rect l="0" t="0" r="r" b="b"/>
                  <a:pathLst>
                    <a:path w="25" h="27">
                      <a:moveTo>
                        <a:pt x="11" y="18"/>
                      </a:moveTo>
                      <a:cubicBezTo>
                        <a:pt x="6" y="16"/>
                        <a:pt x="0" y="16"/>
                        <a:pt x="7" y="8"/>
                      </a:cubicBezTo>
                      <a:cubicBezTo>
                        <a:pt x="10" y="4"/>
                        <a:pt x="19" y="0"/>
                        <a:pt x="19" y="0"/>
                      </a:cubicBezTo>
                      <a:cubicBezTo>
                        <a:pt x="25" y="9"/>
                        <a:pt x="20" y="27"/>
                        <a:pt x="11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0" name="Freeform 112"/>
                <p:cNvSpPr>
                  <a:spLocks/>
                </p:cNvSpPr>
                <p:nvPr/>
              </p:nvSpPr>
              <p:spPr bwMode="ltGray">
                <a:xfrm>
                  <a:off x="3069" y="1506"/>
                  <a:ext cx="62" cy="238"/>
                </a:xfrm>
                <a:custGeom>
                  <a:avLst/>
                  <a:gdLst/>
                  <a:ahLst/>
                  <a:cxnLst>
                    <a:cxn ang="0">
                      <a:pos x="3" y="60"/>
                    </a:cxn>
                    <a:cxn ang="0">
                      <a:pos x="11" y="32"/>
                    </a:cxn>
                    <a:cxn ang="0">
                      <a:pos x="13" y="2"/>
                    </a:cxn>
                    <a:cxn ang="0">
                      <a:pos x="19" y="6"/>
                    </a:cxn>
                    <a:cxn ang="0">
                      <a:pos x="25" y="30"/>
                    </a:cxn>
                    <a:cxn ang="0">
                      <a:pos x="49" y="94"/>
                    </a:cxn>
                    <a:cxn ang="0">
                      <a:pos x="57" y="122"/>
                    </a:cxn>
                    <a:cxn ang="0">
                      <a:pos x="61" y="134"/>
                    </a:cxn>
                    <a:cxn ang="0">
                      <a:pos x="51" y="148"/>
                    </a:cxn>
                    <a:cxn ang="0">
                      <a:pos x="39" y="144"/>
                    </a:cxn>
                    <a:cxn ang="0">
                      <a:pos x="27" y="162"/>
                    </a:cxn>
                    <a:cxn ang="0">
                      <a:pos x="51" y="220"/>
                    </a:cxn>
                    <a:cxn ang="0">
                      <a:pos x="35" y="230"/>
                    </a:cxn>
                    <a:cxn ang="0">
                      <a:pos x="11" y="238"/>
                    </a:cxn>
                    <a:cxn ang="0">
                      <a:pos x="11" y="196"/>
                    </a:cxn>
                    <a:cxn ang="0">
                      <a:pos x="9" y="140"/>
                    </a:cxn>
                    <a:cxn ang="0">
                      <a:pos x="19" y="122"/>
                    </a:cxn>
                    <a:cxn ang="0">
                      <a:pos x="1" y="76"/>
                    </a:cxn>
                    <a:cxn ang="0">
                      <a:pos x="3" y="60"/>
                    </a:cxn>
                  </a:cxnLst>
                  <a:rect l="0" t="0" r="r" b="b"/>
                  <a:pathLst>
                    <a:path w="62" h="238">
                      <a:moveTo>
                        <a:pt x="3" y="60"/>
                      </a:moveTo>
                      <a:cubicBezTo>
                        <a:pt x="5" y="47"/>
                        <a:pt x="4" y="42"/>
                        <a:pt x="11" y="32"/>
                      </a:cubicBezTo>
                      <a:cubicBezTo>
                        <a:pt x="12" y="22"/>
                        <a:pt x="10" y="12"/>
                        <a:pt x="13" y="2"/>
                      </a:cubicBezTo>
                      <a:cubicBezTo>
                        <a:pt x="14" y="0"/>
                        <a:pt x="18" y="4"/>
                        <a:pt x="19" y="6"/>
                      </a:cubicBezTo>
                      <a:cubicBezTo>
                        <a:pt x="24" y="13"/>
                        <a:pt x="23" y="22"/>
                        <a:pt x="25" y="30"/>
                      </a:cubicBezTo>
                      <a:cubicBezTo>
                        <a:pt x="31" y="53"/>
                        <a:pt x="44" y="71"/>
                        <a:pt x="49" y="94"/>
                      </a:cubicBezTo>
                      <a:cubicBezTo>
                        <a:pt x="51" y="104"/>
                        <a:pt x="54" y="113"/>
                        <a:pt x="57" y="122"/>
                      </a:cubicBezTo>
                      <a:cubicBezTo>
                        <a:pt x="58" y="126"/>
                        <a:pt x="61" y="134"/>
                        <a:pt x="61" y="134"/>
                      </a:cubicBezTo>
                      <a:cubicBezTo>
                        <a:pt x="59" y="144"/>
                        <a:pt x="62" y="155"/>
                        <a:pt x="51" y="148"/>
                      </a:cubicBezTo>
                      <a:cubicBezTo>
                        <a:pt x="48" y="143"/>
                        <a:pt x="47" y="137"/>
                        <a:pt x="39" y="144"/>
                      </a:cubicBezTo>
                      <a:cubicBezTo>
                        <a:pt x="34" y="149"/>
                        <a:pt x="27" y="162"/>
                        <a:pt x="27" y="162"/>
                      </a:cubicBezTo>
                      <a:cubicBezTo>
                        <a:pt x="31" y="184"/>
                        <a:pt x="44" y="199"/>
                        <a:pt x="51" y="220"/>
                      </a:cubicBezTo>
                      <a:cubicBezTo>
                        <a:pt x="47" y="231"/>
                        <a:pt x="47" y="232"/>
                        <a:pt x="35" y="230"/>
                      </a:cubicBezTo>
                      <a:cubicBezTo>
                        <a:pt x="23" y="222"/>
                        <a:pt x="21" y="232"/>
                        <a:pt x="11" y="238"/>
                      </a:cubicBezTo>
                      <a:cubicBezTo>
                        <a:pt x="4" y="227"/>
                        <a:pt x="10" y="208"/>
                        <a:pt x="11" y="196"/>
                      </a:cubicBezTo>
                      <a:cubicBezTo>
                        <a:pt x="9" y="179"/>
                        <a:pt x="3" y="157"/>
                        <a:pt x="9" y="140"/>
                      </a:cubicBezTo>
                      <a:cubicBezTo>
                        <a:pt x="11" y="133"/>
                        <a:pt x="17" y="129"/>
                        <a:pt x="19" y="122"/>
                      </a:cubicBezTo>
                      <a:cubicBezTo>
                        <a:pt x="13" y="105"/>
                        <a:pt x="17" y="86"/>
                        <a:pt x="1" y="76"/>
                      </a:cubicBezTo>
                      <a:cubicBezTo>
                        <a:pt x="0" y="72"/>
                        <a:pt x="3" y="50"/>
                        <a:pt x="3" y="6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1" name="Freeform 113"/>
                <p:cNvSpPr>
                  <a:spLocks/>
                </p:cNvSpPr>
                <p:nvPr/>
              </p:nvSpPr>
              <p:spPr bwMode="ltGray">
                <a:xfrm>
                  <a:off x="1518" y="2478"/>
                  <a:ext cx="47" cy="114"/>
                </a:xfrm>
                <a:custGeom>
                  <a:avLst/>
                  <a:gdLst/>
                  <a:ahLst/>
                  <a:cxnLst>
                    <a:cxn ang="0">
                      <a:pos x="6" y="58"/>
                    </a:cxn>
                    <a:cxn ang="0">
                      <a:pos x="20" y="0"/>
                    </a:cxn>
                    <a:cxn ang="0">
                      <a:pos x="36" y="28"/>
                    </a:cxn>
                    <a:cxn ang="0">
                      <a:pos x="38" y="46"/>
                    </a:cxn>
                    <a:cxn ang="0">
                      <a:pos x="42" y="58"/>
                    </a:cxn>
                    <a:cxn ang="0">
                      <a:pos x="26" y="104"/>
                    </a:cxn>
                    <a:cxn ang="0">
                      <a:pos x="8" y="108"/>
                    </a:cxn>
                    <a:cxn ang="0">
                      <a:pos x="0" y="74"/>
                    </a:cxn>
                    <a:cxn ang="0">
                      <a:pos x="2" y="66"/>
                    </a:cxn>
                    <a:cxn ang="0">
                      <a:pos x="6" y="58"/>
                    </a:cxn>
                  </a:cxnLst>
                  <a:rect l="0" t="0" r="r" b="b"/>
                  <a:pathLst>
                    <a:path w="47" h="114">
                      <a:moveTo>
                        <a:pt x="6" y="58"/>
                      </a:moveTo>
                      <a:cubicBezTo>
                        <a:pt x="3" y="48"/>
                        <a:pt x="6" y="5"/>
                        <a:pt x="20" y="0"/>
                      </a:cubicBezTo>
                      <a:cubicBezTo>
                        <a:pt x="32" y="4"/>
                        <a:pt x="32" y="17"/>
                        <a:pt x="36" y="28"/>
                      </a:cubicBezTo>
                      <a:cubicBezTo>
                        <a:pt x="33" y="38"/>
                        <a:pt x="33" y="32"/>
                        <a:pt x="38" y="46"/>
                      </a:cubicBezTo>
                      <a:cubicBezTo>
                        <a:pt x="39" y="50"/>
                        <a:pt x="42" y="58"/>
                        <a:pt x="42" y="58"/>
                      </a:cubicBezTo>
                      <a:cubicBezTo>
                        <a:pt x="44" y="77"/>
                        <a:pt x="47" y="97"/>
                        <a:pt x="26" y="104"/>
                      </a:cubicBezTo>
                      <a:cubicBezTo>
                        <a:pt x="19" y="111"/>
                        <a:pt x="17" y="114"/>
                        <a:pt x="8" y="108"/>
                      </a:cubicBezTo>
                      <a:cubicBezTo>
                        <a:pt x="4" y="97"/>
                        <a:pt x="4" y="85"/>
                        <a:pt x="0" y="74"/>
                      </a:cubicBezTo>
                      <a:cubicBezTo>
                        <a:pt x="1" y="71"/>
                        <a:pt x="1" y="69"/>
                        <a:pt x="2" y="66"/>
                      </a:cubicBezTo>
                      <a:cubicBezTo>
                        <a:pt x="6" y="51"/>
                        <a:pt x="6" y="50"/>
                        <a:pt x="6" y="5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2" name="Freeform 114"/>
                <p:cNvSpPr>
                  <a:spLocks/>
                </p:cNvSpPr>
                <p:nvPr/>
              </p:nvSpPr>
              <p:spPr bwMode="ltGray">
                <a:xfrm>
                  <a:off x="1194" y="1923"/>
                  <a:ext cx="55" cy="239"/>
                </a:xfrm>
                <a:custGeom>
                  <a:avLst/>
                  <a:gdLst/>
                  <a:ahLst/>
                  <a:cxnLst>
                    <a:cxn ang="0">
                      <a:pos x="24" y="11"/>
                    </a:cxn>
                    <a:cxn ang="0">
                      <a:pos x="28" y="27"/>
                    </a:cxn>
                    <a:cxn ang="0">
                      <a:pos x="32" y="39"/>
                    </a:cxn>
                    <a:cxn ang="0">
                      <a:pos x="48" y="81"/>
                    </a:cxn>
                    <a:cxn ang="0">
                      <a:pos x="44" y="111"/>
                    </a:cxn>
                    <a:cxn ang="0">
                      <a:pos x="22" y="197"/>
                    </a:cxn>
                    <a:cxn ang="0">
                      <a:pos x="10" y="221"/>
                    </a:cxn>
                    <a:cxn ang="0">
                      <a:pos x="2" y="233"/>
                    </a:cxn>
                    <a:cxn ang="0">
                      <a:pos x="0" y="239"/>
                    </a:cxn>
                    <a:cxn ang="0">
                      <a:pos x="2" y="123"/>
                    </a:cxn>
                    <a:cxn ang="0">
                      <a:pos x="16" y="29"/>
                    </a:cxn>
                    <a:cxn ang="0">
                      <a:pos x="24" y="11"/>
                    </a:cxn>
                  </a:cxnLst>
                  <a:rect l="0" t="0" r="r" b="b"/>
                  <a:pathLst>
                    <a:path w="55" h="239">
                      <a:moveTo>
                        <a:pt x="24" y="11"/>
                      </a:moveTo>
                      <a:cubicBezTo>
                        <a:pt x="30" y="29"/>
                        <a:pt x="21" y="0"/>
                        <a:pt x="28" y="27"/>
                      </a:cubicBezTo>
                      <a:cubicBezTo>
                        <a:pt x="29" y="31"/>
                        <a:pt x="32" y="39"/>
                        <a:pt x="32" y="39"/>
                      </a:cubicBezTo>
                      <a:cubicBezTo>
                        <a:pt x="27" y="55"/>
                        <a:pt x="31" y="75"/>
                        <a:pt x="48" y="81"/>
                      </a:cubicBezTo>
                      <a:cubicBezTo>
                        <a:pt x="55" y="91"/>
                        <a:pt x="47" y="101"/>
                        <a:pt x="44" y="111"/>
                      </a:cubicBezTo>
                      <a:cubicBezTo>
                        <a:pt x="35" y="139"/>
                        <a:pt x="31" y="169"/>
                        <a:pt x="22" y="197"/>
                      </a:cubicBezTo>
                      <a:cubicBezTo>
                        <a:pt x="19" y="205"/>
                        <a:pt x="14" y="213"/>
                        <a:pt x="10" y="221"/>
                      </a:cubicBezTo>
                      <a:cubicBezTo>
                        <a:pt x="8" y="225"/>
                        <a:pt x="5" y="229"/>
                        <a:pt x="2" y="233"/>
                      </a:cubicBezTo>
                      <a:cubicBezTo>
                        <a:pt x="1" y="235"/>
                        <a:pt x="0" y="239"/>
                        <a:pt x="0" y="239"/>
                      </a:cubicBezTo>
                      <a:lnTo>
                        <a:pt x="2" y="123"/>
                      </a:lnTo>
                      <a:lnTo>
                        <a:pt x="16" y="29"/>
                      </a:lnTo>
                      <a:lnTo>
                        <a:pt x="24" y="1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3" name="Freeform 115"/>
                <p:cNvSpPr>
                  <a:spLocks/>
                </p:cNvSpPr>
                <p:nvPr/>
              </p:nvSpPr>
              <p:spPr bwMode="ltGray">
                <a:xfrm>
                  <a:off x="1827" y="2741"/>
                  <a:ext cx="291" cy="399"/>
                </a:xfrm>
                <a:custGeom>
                  <a:avLst/>
                  <a:gdLst/>
                  <a:ahLst/>
                  <a:cxnLst>
                    <a:cxn ang="0">
                      <a:pos x="33" y="55"/>
                    </a:cxn>
                    <a:cxn ang="0">
                      <a:pos x="13" y="45"/>
                    </a:cxn>
                    <a:cxn ang="0">
                      <a:pos x="7" y="41"/>
                    </a:cxn>
                    <a:cxn ang="0">
                      <a:pos x="3" y="23"/>
                    </a:cxn>
                    <a:cxn ang="0">
                      <a:pos x="17" y="5"/>
                    </a:cxn>
                    <a:cxn ang="0">
                      <a:pos x="29" y="15"/>
                    </a:cxn>
                    <a:cxn ang="0">
                      <a:pos x="41" y="31"/>
                    </a:cxn>
                    <a:cxn ang="0">
                      <a:pos x="59" y="37"/>
                    </a:cxn>
                    <a:cxn ang="0">
                      <a:pos x="83" y="77"/>
                    </a:cxn>
                    <a:cxn ang="0">
                      <a:pos x="103" y="97"/>
                    </a:cxn>
                    <a:cxn ang="0">
                      <a:pos x="137" y="141"/>
                    </a:cxn>
                    <a:cxn ang="0">
                      <a:pos x="185" y="195"/>
                    </a:cxn>
                    <a:cxn ang="0">
                      <a:pos x="191" y="207"/>
                    </a:cxn>
                    <a:cxn ang="0">
                      <a:pos x="215" y="219"/>
                    </a:cxn>
                    <a:cxn ang="0">
                      <a:pos x="241" y="239"/>
                    </a:cxn>
                    <a:cxn ang="0">
                      <a:pos x="227" y="239"/>
                    </a:cxn>
                    <a:cxn ang="0">
                      <a:pos x="215" y="231"/>
                    </a:cxn>
                    <a:cxn ang="0">
                      <a:pos x="205" y="239"/>
                    </a:cxn>
                    <a:cxn ang="0">
                      <a:pos x="221" y="255"/>
                    </a:cxn>
                    <a:cxn ang="0">
                      <a:pos x="237" y="285"/>
                    </a:cxn>
                    <a:cxn ang="0">
                      <a:pos x="241" y="297"/>
                    </a:cxn>
                    <a:cxn ang="0">
                      <a:pos x="253" y="307"/>
                    </a:cxn>
                    <a:cxn ang="0">
                      <a:pos x="255" y="289"/>
                    </a:cxn>
                    <a:cxn ang="0">
                      <a:pos x="271" y="283"/>
                    </a:cxn>
                    <a:cxn ang="0">
                      <a:pos x="273" y="295"/>
                    </a:cxn>
                    <a:cxn ang="0">
                      <a:pos x="279" y="299"/>
                    </a:cxn>
                    <a:cxn ang="0">
                      <a:pos x="291" y="311"/>
                    </a:cxn>
                    <a:cxn ang="0">
                      <a:pos x="275" y="315"/>
                    </a:cxn>
                    <a:cxn ang="0">
                      <a:pos x="277" y="335"/>
                    </a:cxn>
                    <a:cxn ang="0">
                      <a:pos x="281" y="367"/>
                    </a:cxn>
                    <a:cxn ang="0">
                      <a:pos x="273" y="393"/>
                    </a:cxn>
                    <a:cxn ang="0">
                      <a:pos x="271" y="399"/>
                    </a:cxn>
                    <a:cxn ang="0">
                      <a:pos x="257" y="385"/>
                    </a:cxn>
                    <a:cxn ang="0">
                      <a:pos x="239" y="379"/>
                    </a:cxn>
                    <a:cxn ang="0">
                      <a:pos x="213" y="355"/>
                    </a:cxn>
                    <a:cxn ang="0">
                      <a:pos x="201" y="347"/>
                    </a:cxn>
                    <a:cxn ang="0">
                      <a:pos x="189" y="333"/>
                    </a:cxn>
                    <a:cxn ang="0">
                      <a:pos x="175" y="315"/>
                    </a:cxn>
                    <a:cxn ang="0">
                      <a:pos x="153" y="281"/>
                    </a:cxn>
                    <a:cxn ang="0">
                      <a:pos x="133" y="245"/>
                    </a:cxn>
                    <a:cxn ang="0">
                      <a:pos x="117" y="209"/>
                    </a:cxn>
                    <a:cxn ang="0">
                      <a:pos x="119" y="195"/>
                    </a:cxn>
                    <a:cxn ang="0">
                      <a:pos x="93" y="167"/>
                    </a:cxn>
                    <a:cxn ang="0">
                      <a:pos x="85" y="149"/>
                    </a:cxn>
                    <a:cxn ang="0">
                      <a:pos x="73" y="117"/>
                    </a:cxn>
                    <a:cxn ang="0">
                      <a:pos x="55" y="107"/>
                    </a:cxn>
                    <a:cxn ang="0">
                      <a:pos x="41" y="79"/>
                    </a:cxn>
                    <a:cxn ang="0">
                      <a:pos x="29" y="55"/>
                    </a:cxn>
                    <a:cxn ang="0">
                      <a:pos x="33" y="55"/>
                    </a:cxn>
                  </a:cxnLst>
                  <a:rect l="0" t="0" r="r" b="b"/>
                  <a:pathLst>
                    <a:path w="291" h="399">
                      <a:moveTo>
                        <a:pt x="33" y="55"/>
                      </a:moveTo>
                      <a:cubicBezTo>
                        <a:pt x="20" y="52"/>
                        <a:pt x="27" y="55"/>
                        <a:pt x="13" y="45"/>
                      </a:cubicBezTo>
                      <a:cubicBezTo>
                        <a:pt x="11" y="44"/>
                        <a:pt x="7" y="41"/>
                        <a:pt x="7" y="41"/>
                      </a:cubicBezTo>
                      <a:cubicBezTo>
                        <a:pt x="2" y="34"/>
                        <a:pt x="0" y="31"/>
                        <a:pt x="3" y="23"/>
                      </a:cubicBezTo>
                      <a:cubicBezTo>
                        <a:pt x="5" y="8"/>
                        <a:pt x="2" y="0"/>
                        <a:pt x="17" y="5"/>
                      </a:cubicBezTo>
                      <a:cubicBezTo>
                        <a:pt x="21" y="9"/>
                        <a:pt x="26" y="11"/>
                        <a:pt x="29" y="15"/>
                      </a:cubicBezTo>
                      <a:cubicBezTo>
                        <a:pt x="34" y="21"/>
                        <a:pt x="32" y="27"/>
                        <a:pt x="41" y="31"/>
                      </a:cubicBezTo>
                      <a:cubicBezTo>
                        <a:pt x="47" y="34"/>
                        <a:pt x="59" y="37"/>
                        <a:pt x="59" y="37"/>
                      </a:cubicBezTo>
                      <a:cubicBezTo>
                        <a:pt x="69" y="53"/>
                        <a:pt x="67" y="66"/>
                        <a:pt x="83" y="77"/>
                      </a:cubicBezTo>
                      <a:cubicBezTo>
                        <a:pt x="88" y="84"/>
                        <a:pt x="96" y="92"/>
                        <a:pt x="103" y="97"/>
                      </a:cubicBezTo>
                      <a:cubicBezTo>
                        <a:pt x="113" y="111"/>
                        <a:pt x="119" y="135"/>
                        <a:pt x="137" y="141"/>
                      </a:cubicBezTo>
                      <a:cubicBezTo>
                        <a:pt x="150" y="161"/>
                        <a:pt x="168" y="178"/>
                        <a:pt x="185" y="195"/>
                      </a:cubicBezTo>
                      <a:cubicBezTo>
                        <a:pt x="202" y="212"/>
                        <a:pt x="178" y="191"/>
                        <a:pt x="191" y="207"/>
                      </a:cubicBezTo>
                      <a:cubicBezTo>
                        <a:pt x="196" y="214"/>
                        <a:pt x="208" y="214"/>
                        <a:pt x="215" y="219"/>
                      </a:cubicBezTo>
                      <a:cubicBezTo>
                        <a:pt x="219" y="230"/>
                        <a:pt x="231" y="236"/>
                        <a:pt x="241" y="239"/>
                      </a:cubicBezTo>
                      <a:cubicBezTo>
                        <a:pt x="235" y="241"/>
                        <a:pt x="234" y="243"/>
                        <a:pt x="227" y="239"/>
                      </a:cubicBezTo>
                      <a:cubicBezTo>
                        <a:pt x="223" y="237"/>
                        <a:pt x="215" y="231"/>
                        <a:pt x="215" y="231"/>
                      </a:cubicBezTo>
                      <a:cubicBezTo>
                        <a:pt x="211" y="232"/>
                        <a:pt x="205" y="233"/>
                        <a:pt x="205" y="239"/>
                      </a:cubicBezTo>
                      <a:cubicBezTo>
                        <a:pt x="205" y="245"/>
                        <a:pt x="218" y="251"/>
                        <a:pt x="221" y="255"/>
                      </a:cubicBezTo>
                      <a:cubicBezTo>
                        <a:pt x="229" y="266"/>
                        <a:pt x="233" y="273"/>
                        <a:pt x="237" y="285"/>
                      </a:cubicBezTo>
                      <a:cubicBezTo>
                        <a:pt x="238" y="289"/>
                        <a:pt x="237" y="295"/>
                        <a:pt x="241" y="297"/>
                      </a:cubicBezTo>
                      <a:cubicBezTo>
                        <a:pt x="249" y="303"/>
                        <a:pt x="245" y="299"/>
                        <a:pt x="253" y="307"/>
                      </a:cubicBezTo>
                      <a:cubicBezTo>
                        <a:pt x="258" y="293"/>
                        <a:pt x="258" y="299"/>
                        <a:pt x="255" y="289"/>
                      </a:cubicBezTo>
                      <a:cubicBezTo>
                        <a:pt x="258" y="279"/>
                        <a:pt x="262" y="281"/>
                        <a:pt x="271" y="283"/>
                      </a:cubicBezTo>
                      <a:cubicBezTo>
                        <a:pt x="289" y="301"/>
                        <a:pt x="270" y="278"/>
                        <a:pt x="273" y="295"/>
                      </a:cubicBezTo>
                      <a:cubicBezTo>
                        <a:pt x="273" y="297"/>
                        <a:pt x="277" y="297"/>
                        <a:pt x="279" y="299"/>
                      </a:cubicBezTo>
                      <a:cubicBezTo>
                        <a:pt x="283" y="303"/>
                        <a:pt x="291" y="311"/>
                        <a:pt x="291" y="311"/>
                      </a:cubicBezTo>
                      <a:cubicBezTo>
                        <a:pt x="288" y="325"/>
                        <a:pt x="285" y="322"/>
                        <a:pt x="275" y="315"/>
                      </a:cubicBezTo>
                      <a:cubicBezTo>
                        <a:pt x="272" y="323"/>
                        <a:pt x="274" y="327"/>
                        <a:pt x="277" y="335"/>
                      </a:cubicBezTo>
                      <a:cubicBezTo>
                        <a:pt x="275" y="347"/>
                        <a:pt x="277" y="356"/>
                        <a:pt x="281" y="367"/>
                      </a:cubicBezTo>
                      <a:cubicBezTo>
                        <a:pt x="278" y="376"/>
                        <a:pt x="276" y="384"/>
                        <a:pt x="273" y="393"/>
                      </a:cubicBezTo>
                      <a:cubicBezTo>
                        <a:pt x="272" y="395"/>
                        <a:pt x="271" y="399"/>
                        <a:pt x="271" y="399"/>
                      </a:cubicBezTo>
                      <a:cubicBezTo>
                        <a:pt x="260" y="395"/>
                        <a:pt x="266" y="399"/>
                        <a:pt x="257" y="385"/>
                      </a:cubicBezTo>
                      <a:cubicBezTo>
                        <a:pt x="253" y="380"/>
                        <a:pt x="239" y="379"/>
                        <a:pt x="239" y="379"/>
                      </a:cubicBezTo>
                      <a:cubicBezTo>
                        <a:pt x="232" y="369"/>
                        <a:pt x="223" y="362"/>
                        <a:pt x="213" y="355"/>
                      </a:cubicBezTo>
                      <a:cubicBezTo>
                        <a:pt x="209" y="352"/>
                        <a:pt x="201" y="347"/>
                        <a:pt x="201" y="347"/>
                      </a:cubicBezTo>
                      <a:cubicBezTo>
                        <a:pt x="196" y="340"/>
                        <a:pt x="197" y="336"/>
                        <a:pt x="189" y="333"/>
                      </a:cubicBezTo>
                      <a:cubicBezTo>
                        <a:pt x="183" y="327"/>
                        <a:pt x="181" y="321"/>
                        <a:pt x="175" y="315"/>
                      </a:cubicBezTo>
                      <a:cubicBezTo>
                        <a:pt x="170" y="299"/>
                        <a:pt x="164" y="292"/>
                        <a:pt x="153" y="281"/>
                      </a:cubicBezTo>
                      <a:cubicBezTo>
                        <a:pt x="149" y="270"/>
                        <a:pt x="140" y="255"/>
                        <a:pt x="133" y="245"/>
                      </a:cubicBezTo>
                      <a:cubicBezTo>
                        <a:pt x="131" y="231"/>
                        <a:pt x="121" y="222"/>
                        <a:pt x="117" y="209"/>
                      </a:cubicBezTo>
                      <a:cubicBezTo>
                        <a:pt x="121" y="198"/>
                        <a:pt x="129" y="205"/>
                        <a:pt x="119" y="195"/>
                      </a:cubicBezTo>
                      <a:cubicBezTo>
                        <a:pt x="100" y="200"/>
                        <a:pt x="101" y="179"/>
                        <a:pt x="93" y="167"/>
                      </a:cubicBezTo>
                      <a:cubicBezTo>
                        <a:pt x="89" y="162"/>
                        <a:pt x="85" y="149"/>
                        <a:pt x="85" y="149"/>
                      </a:cubicBezTo>
                      <a:cubicBezTo>
                        <a:pt x="84" y="140"/>
                        <a:pt x="80" y="124"/>
                        <a:pt x="73" y="117"/>
                      </a:cubicBezTo>
                      <a:cubicBezTo>
                        <a:pt x="68" y="112"/>
                        <a:pt x="55" y="107"/>
                        <a:pt x="55" y="107"/>
                      </a:cubicBezTo>
                      <a:cubicBezTo>
                        <a:pt x="48" y="97"/>
                        <a:pt x="51" y="85"/>
                        <a:pt x="41" y="79"/>
                      </a:cubicBezTo>
                      <a:cubicBezTo>
                        <a:pt x="40" y="77"/>
                        <a:pt x="29" y="57"/>
                        <a:pt x="29" y="55"/>
                      </a:cubicBezTo>
                      <a:cubicBezTo>
                        <a:pt x="29" y="54"/>
                        <a:pt x="32" y="55"/>
                        <a:pt x="33" y="5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4" name="Freeform 116"/>
                <p:cNvSpPr>
                  <a:spLocks/>
                </p:cNvSpPr>
                <p:nvPr/>
              </p:nvSpPr>
              <p:spPr bwMode="ltGray">
                <a:xfrm>
                  <a:off x="1834" y="2825"/>
                  <a:ext cx="31" cy="33"/>
                </a:xfrm>
                <a:custGeom>
                  <a:avLst/>
                  <a:gdLst/>
                  <a:ahLst/>
                  <a:cxnLst>
                    <a:cxn ang="0">
                      <a:pos x="18" y="21"/>
                    </a:cxn>
                    <a:cxn ang="0">
                      <a:pos x="0" y="3"/>
                    </a:cxn>
                    <a:cxn ang="0">
                      <a:pos x="22" y="5"/>
                    </a:cxn>
                    <a:cxn ang="0">
                      <a:pos x="18" y="21"/>
                    </a:cxn>
                  </a:cxnLst>
                  <a:rect l="0" t="0" r="r" b="b"/>
                  <a:pathLst>
                    <a:path w="31" h="33">
                      <a:moveTo>
                        <a:pt x="18" y="21"/>
                      </a:moveTo>
                      <a:cubicBezTo>
                        <a:pt x="8" y="18"/>
                        <a:pt x="3" y="13"/>
                        <a:pt x="0" y="3"/>
                      </a:cubicBezTo>
                      <a:cubicBezTo>
                        <a:pt x="8" y="0"/>
                        <a:pt x="14" y="2"/>
                        <a:pt x="22" y="5"/>
                      </a:cubicBezTo>
                      <a:cubicBezTo>
                        <a:pt x="31" y="33"/>
                        <a:pt x="2" y="16"/>
                        <a:pt x="18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5" name="Freeform 117"/>
                <p:cNvSpPr>
                  <a:spLocks/>
                </p:cNvSpPr>
                <p:nvPr/>
              </p:nvSpPr>
              <p:spPr bwMode="ltGray">
                <a:xfrm>
                  <a:off x="1872" y="2876"/>
                  <a:ext cx="28" cy="34"/>
                </a:xfrm>
                <a:custGeom>
                  <a:avLst/>
                  <a:gdLst/>
                  <a:ahLst/>
                  <a:cxnLst>
                    <a:cxn ang="0">
                      <a:pos x="16" y="28"/>
                    </a:cxn>
                    <a:cxn ang="0">
                      <a:pos x="0" y="12"/>
                    </a:cxn>
                    <a:cxn ang="0">
                      <a:pos x="14" y="6"/>
                    </a:cxn>
                    <a:cxn ang="0">
                      <a:pos x="28" y="30"/>
                    </a:cxn>
                    <a:cxn ang="0">
                      <a:pos x="16" y="28"/>
                    </a:cxn>
                  </a:cxnLst>
                  <a:rect l="0" t="0" r="r" b="b"/>
                  <a:pathLst>
                    <a:path w="28" h="34">
                      <a:moveTo>
                        <a:pt x="16" y="28"/>
                      </a:moveTo>
                      <a:cubicBezTo>
                        <a:pt x="11" y="21"/>
                        <a:pt x="7" y="17"/>
                        <a:pt x="0" y="12"/>
                      </a:cubicBezTo>
                      <a:cubicBezTo>
                        <a:pt x="3" y="2"/>
                        <a:pt x="5" y="0"/>
                        <a:pt x="14" y="6"/>
                      </a:cubicBezTo>
                      <a:cubicBezTo>
                        <a:pt x="20" y="14"/>
                        <a:pt x="25" y="21"/>
                        <a:pt x="28" y="30"/>
                      </a:cubicBezTo>
                      <a:cubicBezTo>
                        <a:pt x="15" y="34"/>
                        <a:pt x="22" y="22"/>
                        <a:pt x="1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6" name="Freeform 118"/>
                <p:cNvSpPr>
                  <a:spLocks/>
                </p:cNvSpPr>
                <p:nvPr/>
              </p:nvSpPr>
              <p:spPr bwMode="ltGray">
                <a:xfrm>
                  <a:off x="1902" y="2956"/>
                  <a:ext cx="28" cy="23"/>
                </a:xfrm>
                <a:custGeom>
                  <a:avLst/>
                  <a:gdLst/>
                  <a:ahLst/>
                  <a:cxnLst>
                    <a:cxn ang="0">
                      <a:pos x="14" y="20"/>
                    </a:cxn>
                    <a:cxn ang="0">
                      <a:pos x="14" y="0"/>
                    </a:cxn>
                    <a:cxn ang="0">
                      <a:pos x="28" y="14"/>
                    </a:cxn>
                    <a:cxn ang="0">
                      <a:pos x="26" y="22"/>
                    </a:cxn>
                    <a:cxn ang="0">
                      <a:pos x="14" y="20"/>
                    </a:cxn>
                  </a:cxnLst>
                  <a:rect l="0" t="0" r="r" b="b"/>
                  <a:pathLst>
                    <a:path w="28" h="23">
                      <a:moveTo>
                        <a:pt x="14" y="20"/>
                      </a:moveTo>
                      <a:cubicBezTo>
                        <a:pt x="8" y="11"/>
                        <a:pt x="0" y="5"/>
                        <a:pt x="14" y="0"/>
                      </a:cubicBezTo>
                      <a:cubicBezTo>
                        <a:pt x="20" y="2"/>
                        <a:pt x="28" y="14"/>
                        <a:pt x="28" y="14"/>
                      </a:cubicBezTo>
                      <a:cubicBezTo>
                        <a:pt x="27" y="17"/>
                        <a:pt x="28" y="21"/>
                        <a:pt x="26" y="22"/>
                      </a:cubicBezTo>
                      <a:cubicBezTo>
                        <a:pt x="24" y="23"/>
                        <a:pt x="8" y="14"/>
                        <a:pt x="14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7" name="Freeform 119"/>
                <p:cNvSpPr>
                  <a:spLocks/>
                </p:cNvSpPr>
                <p:nvPr/>
              </p:nvSpPr>
              <p:spPr bwMode="ltGray">
                <a:xfrm>
                  <a:off x="2208" y="2448"/>
                  <a:ext cx="77" cy="60"/>
                </a:xfrm>
                <a:custGeom>
                  <a:avLst/>
                  <a:gdLst/>
                  <a:ahLst/>
                  <a:cxnLst>
                    <a:cxn ang="0">
                      <a:pos x="14" y="54"/>
                    </a:cxn>
                    <a:cxn ang="0">
                      <a:pos x="0" y="40"/>
                    </a:cxn>
                    <a:cxn ang="0">
                      <a:pos x="20" y="10"/>
                    </a:cxn>
                    <a:cxn ang="0">
                      <a:pos x="30" y="2"/>
                    </a:cxn>
                    <a:cxn ang="0">
                      <a:pos x="42" y="6"/>
                    </a:cxn>
                    <a:cxn ang="0">
                      <a:pos x="62" y="4"/>
                    </a:cxn>
                    <a:cxn ang="0">
                      <a:pos x="74" y="12"/>
                    </a:cxn>
                    <a:cxn ang="0">
                      <a:pos x="68" y="32"/>
                    </a:cxn>
                    <a:cxn ang="0">
                      <a:pos x="46" y="44"/>
                    </a:cxn>
                    <a:cxn ang="0">
                      <a:pos x="40" y="56"/>
                    </a:cxn>
                    <a:cxn ang="0">
                      <a:pos x="28" y="60"/>
                    </a:cxn>
                    <a:cxn ang="0">
                      <a:pos x="14" y="54"/>
                    </a:cxn>
                  </a:cxnLst>
                  <a:rect l="0" t="0" r="r" b="b"/>
                  <a:pathLst>
                    <a:path w="77" h="60">
                      <a:moveTo>
                        <a:pt x="14" y="54"/>
                      </a:moveTo>
                      <a:cubicBezTo>
                        <a:pt x="4" y="52"/>
                        <a:pt x="3" y="49"/>
                        <a:pt x="0" y="40"/>
                      </a:cubicBezTo>
                      <a:cubicBezTo>
                        <a:pt x="2" y="25"/>
                        <a:pt x="5" y="15"/>
                        <a:pt x="20" y="10"/>
                      </a:cubicBezTo>
                      <a:cubicBezTo>
                        <a:pt x="23" y="6"/>
                        <a:pt x="24" y="1"/>
                        <a:pt x="30" y="2"/>
                      </a:cubicBezTo>
                      <a:cubicBezTo>
                        <a:pt x="34" y="2"/>
                        <a:pt x="42" y="6"/>
                        <a:pt x="42" y="6"/>
                      </a:cubicBezTo>
                      <a:cubicBezTo>
                        <a:pt x="49" y="4"/>
                        <a:pt x="55" y="0"/>
                        <a:pt x="62" y="4"/>
                      </a:cubicBezTo>
                      <a:cubicBezTo>
                        <a:pt x="66" y="6"/>
                        <a:pt x="74" y="12"/>
                        <a:pt x="74" y="12"/>
                      </a:cubicBezTo>
                      <a:cubicBezTo>
                        <a:pt x="77" y="22"/>
                        <a:pt x="75" y="25"/>
                        <a:pt x="68" y="32"/>
                      </a:cubicBezTo>
                      <a:cubicBezTo>
                        <a:pt x="56" y="28"/>
                        <a:pt x="54" y="36"/>
                        <a:pt x="46" y="44"/>
                      </a:cubicBezTo>
                      <a:cubicBezTo>
                        <a:pt x="45" y="47"/>
                        <a:pt x="43" y="54"/>
                        <a:pt x="40" y="56"/>
                      </a:cubicBezTo>
                      <a:cubicBezTo>
                        <a:pt x="36" y="58"/>
                        <a:pt x="28" y="60"/>
                        <a:pt x="28" y="60"/>
                      </a:cubicBezTo>
                      <a:cubicBezTo>
                        <a:pt x="23" y="59"/>
                        <a:pt x="9" y="54"/>
                        <a:pt x="14" y="5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8" name="Freeform 120"/>
                <p:cNvSpPr>
                  <a:spLocks/>
                </p:cNvSpPr>
                <p:nvPr/>
              </p:nvSpPr>
              <p:spPr bwMode="ltGray">
                <a:xfrm>
                  <a:off x="2531" y="2342"/>
                  <a:ext cx="59" cy="102"/>
                </a:xfrm>
                <a:custGeom>
                  <a:avLst/>
                  <a:gdLst/>
                  <a:ahLst/>
                  <a:cxnLst>
                    <a:cxn ang="0">
                      <a:pos x="35" y="60"/>
                    </a:cxn>
                    <a:cxn ang="0">
                      <a:pos x="39" y="78"/>
                    </a:cxn>
                    <a:cxn ang="0">
                      <a:pos x="37" y="84"/>
                    </a:cxn>
                    <a:cxn ang="0">
                      <a:pos x="33" y="90"/>
                    </a:cxn>
                    <a:cxn ang="0">
                      <a:pos x="29" y="102"/>
                    </a:cxn>
                    <a:cxn ang="0">
                      <a:pos x="3" y="78"/>
                    </a:cxn>
                    <a:cxn ang="0">
                      <a:pos x="9" y="64"/>
                    </a:cxn>
                    <a:cxn ang="0">
                      <a:pos x="7" y="46"/>
                    </a:cxn>
                    <a:cxn ang="0">
                      <a:pos x="21" y="30"/>
                    </a:cxn>
                    <a:cxn ang="0">
                      <a:pos x="43" y="0"/>
                    </a:cxn>
                    <a:cxn ang="0">
                      <a:pos x="49" y="14"/>
                    </a:cxn>
                    <a:cxn ang="0">
                      <a:pos x="51" y="34"/>
                    </a:cxn>
                    <a:cxn ang="0">
                      <a:pos x="39" y="66"/>
                    </a:cxn>
                    <a:cxn ang="0">
                      <a:pos x="35" y="60"/>
                    </a:cxn>
                  </a:cxnLst>
                  <a:rect l="0" t="0" r="r" b="b"/>
                  <a:pathLst>
                    <a:path w="59" h="102">
                      <a:moveTo>
                        <a:pt x="35" y="60"/>
                      </a:moveTo>
                      <a:cubicBezTo>
                        <a:pt x="32" y="68"/>
                        <a:pt x="34" y="71"/>
                        <a:pt x="39" y="78"/>
                      </a:cubicBezTo>
                      <a:cubicBezTo>
                        <a:pt x="38" y="80"/>
                        <a:pt x="38" y="82"/>
                        <a:pt x="37" y="84"/>
                      </a:cubicBezTo>
                      <a:cubicBezTo>
                        <a:pt x="36" y="86"/>
                        <a:pt x="34" y="88"/>
                        <a:pt x="33" y="90"/>
                      </a:cubicBezTo>
                      <a:cubicBezTo>
                        <a:pt x="31" y="94"/>
                        <a:pt x="29" y="102"/>
                        <a:pt x="29" y="102"/>
                      </a:cubicBezTo>
                      <a:cubicBezTo>
                        <a:pt x="7" y="98"/>
                        <a:pt x="18" y="88"/>
                        <a:pt x="3" y="78"/>
                      </a:cubicBezTo>
                      <a:cubicBezTo>
                        <a:pt x="0" y="70"/>
                        <a:pt x="0" y="67"/>
                        <a:pt x="9" y="64"/>
                      </a:cubicBezTo>
                      <a:cubicBezTo>
                        <a:pt x="15" y="56"/>
                        <a:pt x="12" y="54"/>
                        <a:pt x="7" y="46"/>
                      </a:cubicBezTo>
                      <a:cubicBezTo>
                        <a:pt x="10" y="33"/>
                        <a:pt x="11" y="37"/>
                        <a:pt x="21" y="30"/>
                      </a:cubicBezTo>
                      <a:cubicBezTo>
                        <a:pt x="28" y="19"/>
                        <a:pt x="36" y="10"/>
                        <a:pt x="43" y="0"/>
                      </a:cubicBezTo>
                      <a:cubicBezTo>
                        <a:pt x="52" y="3"/>
                        <a:pt x="52" y="6"/>
                        <a:pt x="49" y="14"/>
                      </a:cubicBezTo>
                      <a:cubicBezTo>
                        <a:pt x="59" y="17"/>
                        <a:pt x="53" y="25"/>
                        <a:pt x="51" y="34"/>
                      </a:cubicBezTo>
                      <a:cubicBezTo>
                        <a:pt x="54" y="46"/>
                        <a:pt x="49" y="59"/>
                        <a:pt x="39" y="66"/>
                      </a:cubicBezTo>
                      <a:cubicBezTo>
                        <a:pt x="32" y="61"/>
                        <a:pt x="31" y="64"/>
                        <a:pt x="35" y="6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29" name="Freeform 121"/>
                <p:cNvSpPr>
                  <a:spLocks/>
                </p:cNvSpPr>
                <p:nvPr/>
              </p:nvSpPr>
              <p:spPr bwMode="ltGray">
                <a:xfrm>
                  <a:off x="2738" y="2316"/>
                  <a:ext cx="35" cy="32"/>
                </a:xfrm>
                <a:custGeom>
                  <a:avLst/>
                  <a:gdLst/>
                  <a:ahLst/>
                  <a:cxnLst>
                    <a:cxn ang="0">
                      <a:pos x="4" y="22"/>
                    </a:cxn>
                    <a:cxn ang="0">
                      <a:pos x="20" y="0"/>
                    </a:cxn>
                    <a:cxn ang="0">
                      <a:pos x="12" y="22"/>
                    </a:cxn>
                    <a:cxn ang="0">
                      <a:pos x="4" y="22"/>
                    </a:cxn>
                  </a:cxnLst>
                  <a:rect l="0" t="0" r="r" b="b"/>
                  <a:pathLst>
                    <a:path w="35" h="32">
                      <a:moveTo>
                        <a:pt x="4" y="22"/>
                      </a:moveTo>
                      <a:cubicBezTo>
                        <a:pt x="6" y="13"/>
                        <a:pt x="13" y="5"/>
                        <a:pt x="20" y="0"/>
                      </a:cubicBezTo>
                      <a:cubicBezTo>
                        <a:pt x="35" y="5"/>
                        <a:pt x="19" y="17"/>
                        <a:pt x="12" y="22"/>
                      </a:cubicBezTo>
                      <a:cubicBezTo>
                        <a:pt x="9" y="32"/>
                        <a:pt x="0" y="31"/>
                        <a:pt x="4" y="2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30" name="Freeform 122"/>
                <p:cNvSpPr>
                  <a:spLocks/>
                </p:cNvSpPr>
                <p:nvPr/>
              </p:nvSpPr>
              <p:spPr bwMode="ltGray">
                <a:xfrm>
                  <a:off x="2786" y="2270"/>
                  <a:ext cx="30" cy="16"/>
                </a:xfrm>
                <a:custGeom>
                  <a:avLst/>
                  <a:gdLst/>
                  <a:ahLst/>
                  <a:cxnLst>
                    <a:cxn ang="0">
                      <a:pos x="4" y="12"/>
                    </a:cxn>
                    <a:cxn ang="0">
                      <a:pos x="14" y="0"/>
                    </a:cxn>
                    <a:cxn ang="0">
                      <a:pos x="6" y="14"/>
                    </a:cxn>
                    <a:cxn ang="0">
                      <a:pos x="0" y="16"/>
                    </a:cxn>
                    <a:cxn ang="0">
                      <a:pos x="4" y="12"/>
                    </a:cxn>
                  </a:cxnLst>
                  <a:rect l="0" t="0" r="r" b="b"/>
                  <a:pathLst>
                    <a:path w="30" h="16">
                      <a:moveTo>
                        <a:pt x="4" y="12"/>
                      </a:moveTo>
                      <a:cubicBezTo>
                        <a:pt x="1" y="3"/>
                        <a:pt x="6" y="3"/>
                        <a:pt x="14" y="0"/>
                      </a:cubicBezTo>
                      <a:cubicBezTo>
                        <a:pt x="30" y="5"/>
                        <a:pt x="14" y="12"/>
                        <a:pt x="6" y="14"/>
                      </a:cubicBezTo>
                      <a:cubicBezTo>
                        <a:pt x="4" y="14"/>
                        <a:pt x="2" y="15"/>
                        <a:pt x="0" y="16"/>
                      </a:cubicBezTo>
                      <a:cubicBezTo>
                        <a:pt x="2" y="9"/>
                        <a:pt x="1" y="9"/>
                        <a:pt x="4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1131" name="Group 123"/>
              <p:cNvGrpSpPr>
                <a:grpSpLocks/>
              </p:cNvGrpSpPr>
              <p:nvPr/>
            </p:nvGrpSpPr>
            <p:grpSpPr bwMode="auto">
              <a:xfrm>
                <a:off x="487" y="816"/>
                <a:ext cx="2547" cy="2615"/>
                <a:chOff x="1186" y="459"/>
                <a:chExt cx="3318" cy="3405"/>
              </a:xfrm>
            </p:grpSpPr>
            <p:sp>
              <p:nvSpPr>
                <p:cNvPr id="171132" name="Freeform 124"/>
                <p:cNvSpPr>
                  <a:spLocks/>
                </p:cNvSpPr>
                <p:nvPr/>
              </p:nvSpPr>
              <p:spPr bwMode="ltGray">
                <a:xfrm>
                  <a:off x="2178" y="2849"/>
                  <a:ext cx="292" cy="274"/>
                </a:xfrm>
                <a:custGeom>
                  <a:avLst/>
                  <a:gdLst/>
                  <a:ahLst/>
                  <a:cxnLst>
                    <a:cxn ang="0">
                      <a:pos x="69" y="73"/>
                    </a:cxn>
                    <a:cxn ang="0">
                      <a:pos x="102" y="79"/>
                    </a:cxn>
                    <a:cxn ang="0">
                      <a:pos x="177" y="34"/>
                    </a:cxn>
                    <a:cxn ang="0">
                      <a:pos x="195" y="22"/>
                    </a:cxn>
                    <a:cxn ang="0">
                      <a:pos x="204" y="16"/>
                    </a:cxn>
                    <a:cxn ang="0">
                      <a:pos x="210" y="7"/>
                    </a:cxn>
                    <a:cxn ang="0">
                      <a:pos x="228" y="1"/>
                    </a:cxn>
                    <a:cxn ang="0">
                      <a:pos x="255" y="22"/>
                    </a:cxn>
                    <a:cxn ang="0">
                      <a:pos x="267" y="25"/>
                    </a:cxn>
                    <a:cxn ang="0">
                      <a:pos x="285" y="31"/>
                    </a:cxn>
                    <a:cxn ang="0">
                      <a:pos x="291" y="40"/>
                    </a:cxn>
                    <a:cxn ang="0">
                      <a:pos x="282" y="43"/>
                    </a:cxn>
                    <a:cxn ang="0">
                      <a:pos x="252" y="70"/>
                    </a:cxn>
                    <a:cxn ang="0">
                      <a:pos x="240" y="97"/>
                    </a:cxn>
                    <a:cxn ang="0">
                      <a:pos x="249" y="124"/>
                    </a:cxn>
                    <a:cxn ang="0">
                      <a:pos x="270" y="145"/>
                    </a:cxn>
                    <a:cxn ang="0">
                      <a:pos x="252" y="169"/>
                    </a:cxn>
                    <a:cxn ang="0">
                      <a:pos x="237" y="196"/>
                    </a:cxn>
                    <a:cxn ang="0">
                      <a:pos x="219" y="205"/>
                    </a:cxn>
                    <a:cxn ang="0">
                      <a:pos x="201" y="256"/>
                    </a:cxn>
                    <a:cxn ang="0">
                      <a:pos x="165" y="274"/>
                    </a:cxn>
                    <a:cxn ang="0">
                      <a:pos x="156" y="271"/>
                    </a:cxn>
                    <a:cxn ang="0">
                      <a:pos x="153" y="262"/>
                    </a:cxn>
                    <a:cxn ang="0">
                      <a:pos x="135" y="256"/>
                    </a:cxn>
                    <a:cxn ang="0">
                      <a:pos x="120" y="241"/>
                    </a:cxn>
                    <a:cxn ang="0">
                      <a:pos x="102" y="247"/>
                    </a:cxn>
                    <a:cxn ang="0">
                      <a:pos x="81" y="241"/>
                    </a:cxn>
                    <a:cxn ang="0">
                      <a:pos x="78" y="232"/>
                    </a:cxn>
                    <a:cxn ang="0">
                      <a:pos x="69" y="226"/>
                    </a:cxn>
                    <a:cxn ang="0">
                      <a:pos x="42" y="223"/>
                    </a:cxn>
                    <a:cxn ang="0">
                      <a:pos x="33" y="175"/>
                    </a:cxn>
                    <a:cxn ang="0">
                      <a:pos x="15" y="169"/>
                    </a:cxn>
                    <a:cxn ang="0">
                      <a:pos x="0" y="118"/>
                    </a:cxn>
                    <a:cxn ang="0">
                      <a:pos x="18" y="82"/>
                    </a:cxn>
                    <a:cxn ang="0">
                      <a:pos x="57" y="100"/>
                    </a:cxn>
                    <a:cxn ang="0">
                      <a:pos x="69" y="73"/>
                    </a:cxn>
                  </a:cxnLst>
                  <a:rect l="0" t="0" r="r" b="b"/>
                  <a:pathLst>
                    <a:path w="292" h="274">
                      <a:moveTo>
                        <a:pt x="69" y="73"/>
                      </a:moveTo>
                      <a:cubicBezTo>
                        <a:pt x="83" y="82"/>
                        <a:pt x="85" y="82"/>
                        <a:pt x="102" y="79"/>
                      </a:cubicBezTo>
                      <a:cubicBezTo>
                        <a:pt x="129" y="61"/>
                        <a:pt x="143" y="39"/>
                        <a:pt x="177" y="34"/>
                      </a:cubicBezTo>
                      <a:cubicBezTo>
                        <a:pt x="183" y="30"/>
                        <a:pt x="189" y="26"/>
                        <a:pt x="195" y="22"/>
                      </a:cubicBezTo>
                      <a:cubicBezTo>
                        <a:pt x="198" y="20"/>
                        <a:pt x="204" y="16"/>
                        <a:pt x="204" y="16"/>
                      </a:cubicBezTo>
                      <a:cubicBezTo>
                        <a:pt x="206" y="13"/>
                        <a:pt x="207" y="9"/>
                        <a:pt x="210" y="7"/>
                      </a:cubicBezTo>
                      <a:cubicBezTo>
                        <a:pt x="215" y="4"/>
                        <a:pt x="228" y="1"/>
                        <a:pt x="228" y="1"/>
                      </a:cubicBezTo>
                      <a:cubicBezTo>
                        <a:pt x="250" y="5"/>
                        <a:pt x="240" y="0"/>
                        <a:pt x="255" y="22"/>
                      </a:cubicBezTo>
                      <a:cubicBezTo>
                        <a:pt x="257" y="25"/>
                        <a:pt x="263" y="24"/>
                        <a:pt x="267" y="25"/>
                      </a:cubicBezTo>
                      <a:cubicBezTo>
                        <a:pt x="273" y="27"/>
                        <a:pt x="285" y="31"/>
                        <a:pt x="285" y="31"/>
                      </a:cubicBezTo>
                      <a:cubicBezTo>
                        <a:pt x="287" y="34"/>
                        <a:pt x="292" y="37"/>
                        <a:pt x="291" y="40"/>
                      </a:cubicBezTo>
                      <a:cubicBezTo>
                        <a:pt x="290" y="43"/>
                        <a:pt x="284" y="41"/>
                        <a:pt x="282" y="43"/>
                      </a:cubicBezTo>
                      <a:cubicBezTo>
                        <a:pt x="266" y="59"/>
                        <a:pt x="273" y="63"/>
                        <a:pt x="252" y="70"/>
                      </a:cubicBezTo>
                      <a:cubicBezTo>
                        <a:pt x="247" y="78"/>
                        <a:pt x="240" y="97"/>
                        <a:pt x="240" y="97"/>
                      </a:cubicBezTo>
                      <a:cubicBezTo>
                        <a:pt x="254" y="118"/>
                        <a:pt x="254" y="108"/>
                        <a:pt x="249" y="124"/>
                      </a:cubicBezTo>
                      <a:cubicBezTo>
                        <a:pt x="252" y="133"/>
                        <a:pt x="270" y="145"/>
                        <a:pt x="270" y="145"/>
                      </a:cubicBezTo>
                      <a:cubicBezTo>
                        <a:pt x="278" y="170"/>
                        <a:pt x="277" y="164"/>
                        <a:pt x="252" y="169"/>
                      </a:cubicBezTo>
                      <a:cubicBezTo>
                        <a:pt x="247" y="176"/>
                        <a:pt x="244" y="190"/>
                        <a:pt x="237" y="196"/>
                      </a:cubicBezTo>
                      <a:cubicBezTo>
                        <a:pt x="232" y="200"/>
                        <a:pt x="225" y="201"/>
                        <a:pt x="219" y="205"/>
                      </a:cubicBezTo>
                      <a:cubicBezTo>
                        <a:pt x="209" y="220"/>
                        <a:pt x="207" y="238"/>
                        <a:pt x="201" y="256"/>
                      </a:cubicBezTo>
                      <a:cubicBezTo>
                        <a:pt x="199" y="262"/>
                        <a:pt x="171" y="272"/>
                        <a:pt x="165" y="274"/>
                      </a:cubicBezTo>
                      <a:cubicBezTo>
                        <a:pt x="162" y="273"/>
                        <a:pt x="158" y="273"/>
                        <a:pt x="156" y="271"/>
                      </a:cubicBezTo>
                      <a:cubicBezTo>
                        <a:pt x="154" y="269"/>
                        <a:pt x="156" y="264"/>
                        <a:pt x="153" y="262"/>
                      </a:cubicBezTo>
                      <a:cubicBezTo>
                        <a:pt x="148" y="258"/>
                        <a:pt x="135" y="256"/>
                        <a:pt x="135" y="256"/>
                      </a:cubicBezTo>
                      <a:cubicBezTo>
                        <a:pt x="132" y="252"/>
                        <a:pt x="127" y="241"/>
                        <a:pt x="120" y="241"/>
                      </a:cubicBezTo>
                      <a:cubicBezTo>
                        <a:pt x="114" y="241"/>
                        <a:pt x="102" y="247"/>
                        <a:pt x="102" y="247"/>
                      </a:cubicBezTo>
                      <a:cubicBezTo>
                        <a:pt x="95" y="245"/>
                        <a:pt x="87" y="246"/>
                        <a:pt x="81" y="241"/>
                      </a:cubicBezTo>
                      <a:cubicBezTo>
                        <a:pt x="79" y="239"/>
                        <a:pt x="80" y="234"/>
                        <a:pt x="78" y="232"/>
                      </a:cubicBezTo>
                      <a:cubicBezTo>
                        <a:pt x="76" y="229"/>
                        <a:pt x="72" y="228"/>
                        <a:pt x="69" y="226"/>
                      </a:cubicBezTo>
                      <a:cubicBezTo>
                        <a:pt x="60" y="229"/>
                        <a:pt x="42" y="223"/>
                        <a:pt x="42" y="223"/>
                      </a:cubicBezTo>
                      <a:cubicBezTo>
                        <a:pt x="33" y="210"/>
                        <a:pt x="44" y="187"/>
                        <a:pt x="33" y="175"/>
                      </a:cubicBezTo>
                      <a:cubicBezTo>
                        <a:pt x="29" y="170"/>
                        <a:pt x="15" y="169"/>
                        <a:pt x="15" y="169"/>
                      </a:cubicBezTo>
                      <a:cubicBezTo>
                        <a:pt x="9" y="151"/>
                        <a:pt x="3" y="137"/>
                        <a:pt x="0" y="118"/>
                      </a:cubicBezTo>
                      <a:cubicBezTo>
                        <a:pt x="3" y="102"/>
                        <a:pt x="2" y="87"/>
                        <a:pt x="18" y="82"/>
                      </a:cubicBezTo>
                      <a:cubicBezTo>
                        <a:pt x="34" y="93"/>
                        <a:pt x="40" y="94"/>
                        <a:pt x="57" y="100"/>
                      </a:cubicBezTo>
                      <a:cubicBezTo>
                        <a:pt x="52" y="86"/>
                        <a:pt x="53" y="73"/>
                        <a:pt x="69" y="7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33" name="Freeform 125"/>
                <p:cNvSpPr>
                  <a:spLocks/>
                </p:cNvSpPr>
                <p:nvPr/>
              </p:nvSpPr>
              <p:spPr bwMode="ltGray">
                <a:xfrm>
                  <a:off x="2088" y="3114"/>
                  <a:ext cx="384" cy="144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48" y="12"/>
                    </a:cxn>
                    <a:cxn ang="0">
                      <a:pos x="75" y="21"/>
                    </a:cxn>
                    <a:cxn ang="0">
                      <a:pos x="108" y="45"/>
                    </a:cxn>
                    <a:cxn ang="0">
                      <a:pos x="126" y="51"/>
                    </a:cxn>
                    <a:cxn ang="0">
                      <a:pos x="153" y="48"/>
                    </a:cxn>
                    <a:cxn ang="0">
                      <a:pos x="201" y="66"/>
                    </a:cxn>
                    <a:cxn ang="0">
                      <a:pos x="228" y="78"/>
                    </a:cxn>
                    <a:cxn ang="0">
                      <a:pos x="234" y="99"/>
                    </a:cxn>
                    <a:cxn ang="0">
                      <a:pos x="297" y="117"/>
                    </a:cxn>
                    <a:cxn ang="0">
                      <a:pos x="324" y="126"/>
                    </a:cxn>
                    <a:cxn ang="0">
                      <a:pos x="384" y="135"/>
                    </a:cxn>
                    <a:cxn ang="0">
                      <a:pos x="342" y="135"/>
                    </a:cxn>
                    <a:cxn ang="0">
                      <a:pos x="267" y="117"/>
                    </a:cxn>
                    <a:cxn ang="0">
                      <a:pos x="240" y="105"/>
                    </a:cxn>
                    <a:cxn ang="0">
                      <a:pos x="189" y="102"/>
                    </a:cxn>
                    <a:cxn ang="0">
                      <a:pos x="144" y="87"/>
                    </a:cxn>
                    <a:cxn ang="0">
                      <a:pos x="75" y="6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384" h="144">
                      <a:moveTo>
                        <a:pt x="0" y="12"/>
                      </a:moveTo>
                      <a:cubicBezTo>
                        <a:pt x="18" y="0"/>
                        <a:pt x="27" y="5"/>
                        <a:pt x="48" y="12"/>
                      </a:cubicBezTo>
                      <a:cubicBezTo>
                        <a:pt x="57" y="15"/>
                        <a:pt x="75" y="21"/>
                        <a:pt x="75" y="21"/>
                      </a:cubicBezTo>
                      <a:cubicBezTo>
                        <a:pt x="83" y="33"/>
                        <a:pt x="95" y="39"/>
                        <a:pt x="108" y="45"/>
                      </a:cubicBezTo>
                      <a:cubicBezTo>
                        <a:pt x="114" y="48"/>
                        <a:pt x="126" y="51"/>
                        <a:pt x="126" y="51"/>
                      </a:cubicBezTo>
                      <a:cubicBezTo>
                        <a:pt x="138" y="43"/>
                        <a:pt x="141" y="40"/>
                        <a:pt x="153" y="48"/>
                      </a:cubicBezTo>
                      <a:cubicBezTo>
                        <a:pt x="164" y="65"/>
                        <a:pt x="182" y="64"/>
                        <a:pt x="201" y="66"/>
                      </a:cubicBezTo>
                      <a:cubicBezTo>
                        <a:pt x="222" y="73"/>
                        <a:pt x="214" y="68"/>
                        <a:pt x="228" y="78"/>
                      </a:cubicBezTo>
                      <a:cubicBezTo>
                        <a:pt x="214" y="88"/>
                        <a:pt x="222" y="91"/>
                        <a:pt x="234" y="99"/>
                      </a:cubicBezTo>
                      <a:cubicBezTo>
                        <a:pt x="261" y="95"/>
                        <a:pt x="273" y="109"/>
                        <a:pt x="297" y="117"/>
                      </a:cubicBezTo>
                      <a:cubicBezTo>
                        <a:pt x="306" y="120"/>
                        <a:pt x="324" y="126"/>
                        <a:pt x="324" y="126"/>
                      </a:cubicBezTo>
                      <a:cubicBezTo>
                        <a:pt x="344" y="121"/>
                        <a:pt x="364" y="128"/>
                        <a:pt x="384" y="135"/>
                      </a:cubicBezTo>
                      <a:cubicBezTo>
                        <a:pt x="370" y="144"/>
                        <a:pt x="359" y="137"/>
                        <a:pt x="342" y="135"/>
                      </a:cubicBezTo>
                      <a:cubicBezTo>
                        <a:pt x="328" y="140"/>
                        <a:pt x="281" y="126"/>
                        <a:pt x="267" y="117"/>
                      </a:cubicBezTo>
                      <a:cubicBezTo>
                        <a:pt x="259" y="112"/>
                        <a:pt x="240" y="105"/>
                        <a:pt x="240" y="105"/>
                      </a:cubicBezTo>
                      <a:cubicBezTo>
                        <a:pt x="226" y="110"/>
                        <a:pt x="203" y="103"/>
                        <a:pt x="189" y="102"/>
                      </a:cubicBezTo>
                      <a:cubicBezTo>
                        <a:pt x="174" y="107"/>
                        <a:pt x="158" y="94"/>
                        <a:pt x="144" y="87"/>
                      </a:cubicBezTo>
                      <a:cubicBezTo>
                        <a:pt x="122" y="76"/>
                        <a:pt x="99" y="68"/>
                        <a:pt x="75" y="63"/>
                      </a:cubicBezTo>
                      <a:cubicBezTo>
                        <a:pt x="51" y="47"/>
                        <a:pt x="10" y="43"/>
                        <a:pt x="0" y="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34" name="Freeform 126"/>
                <p:cNvSpPr>
                  <a:spLocks/>
                </p:cNvSpPr>
                <p:nvPr/>
              </p:nvSpPr>
              <p:spPr bwMode="ltGray">
                <a:xfrm>
                  <a:off x="2133" y="3042"/>
                  <a:ext cx="30" cy="24"/>
                </a:xfrm>
                <a:custGeom>
                  <a:avLst/>
                  <a:gdLst/>
                  <a:ahLst/>
                  <a:cxnLst>
                    <a:cxn ang="0">
                      <a:pos x="18" y="24"/>
                    </a:cxn>
                    <a:cxn ang="0">
                      <a:pos x="9" y="0"/>
                    </a:cxn>
                    <a:cxn ang="0">
                      <a:pos x="18" y="24"/>
                    </a:cxn>
                  </a:cxnLst>
                  <a:rect l="0" t="0" r="r" b="b"/>
                  <a:pathLst>
                    <a:path w="30" h="24">
                      <a:moveTo>
                        <a:pt x="18" y="24"/>
                      </a:moveTo>
                      <a:cubicBezTo>
                        <a:pt x="6" y="16"/>
                        <a:pt x="0" y="13"/>
                        <a:pt x="9" y="0"/>
                      </a:cubicBezTo>
                      <a:cubicBezTo>
                        <a:pt x="23" y="3"/>
                        <a:pt x="30" y="12"/>
                        <a:pt x="18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35" name="Freeform 127"/>
                <p:cNvSpPr>
                  <a:spLocks/>
                </p:cNvSpPr>
                <p:nvPr/>
              </p:nvSpPr>
              <p:spPr bwMode="ltGray">
                <a:xfrm>
                  <a:off x="2428" y="2730"/>
                  <a:ext cx="75" cy="63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50" y="0"/>
                    </a:cxn>
                    <a:cxn ang="0">
                      <a:pos x="44" y="30"/>
                    </a:cxn>
                    <a:cxn ang="0">
                      <a:pos x="11" y="57"/>
                    </a:cxn>
                    <a:cxn ang="0">
                      <a:pos x="2" y="60"/>
                    </a:cxn>
                    <a:cxn ang="0">
                      <a:pos x="8" y="51"/>
                    </a:cxn>
                  </a:cxnLst>
                  <a:rect l="0" t="0" r="r" b="b"/>
                  <a:pathLst>
                    <a:path w="75" h="63">
                      <a:moveTo>
                        <a:pt x="8" y="51"/>
                      </a:moveTo>
                      <a:cubicBezTo>
                        <a:pt x="27" y="38"/>
                        <a:pt x="43" y="22"/>
                        <a:pt x="50" y="0"/>
                      </a:cubicBezTo>
                      <a:cubicBezTo>
                        <a:pt x="75" y="6"/>
                        <a:pt x="57" y="21"/>
                        <a:pt x="44" y="30"/>
                      </a:cubicBezTo>
                      <a:cubicBezTo>
                        <a:pt x="36" y="43"/>
                        <a:pt x="23" y="49"/>
                        <a:pt x="11" y="57"/>
                      </a:cubicBezTo>
                      <a:cubicBezTo>
                        <a:pt x="8" y="59"/>
                        <a:pt x="3" y="63"/>
                        <a:pt x="2" y="60"/>
                      </a:cubicBezTo>
                      <a:cubicBezTo>
                        <a:pt x="0" y="57"/>
                        <a:pt x="6" y="54"/>
                        <a:pt x="8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36" name="Freeform 128"/>
                <p:cNvSpPr>
                  <a:spLocks/>
                </p:cNvSpPr>
                <p:nvPr/>
              </p:nvSpPr>
              <p:spPr bwMode="ltGray">
                <a:xfrm>
                  <a:off x="2498" y="2523"/>
                  <a:ext cx="163" cy="279"/>
                </a:xfrm>
                <a:custGeom>
                  <a:avLst/>
                  <a:gdLst/>
                  <a:ahLst/>
                  <a:cxnLst>
                    <a:cxn ang="0">
                      <a:pos x="31" y="126"/>
                    </a:cxn>
                    <a:cxn ang="0">
                      <a:pos x="19" y="105"/>
                    </a:cxn>
                    <a:cxn ang="0">
                      <a:pos x="16" y="72"/>
                    </a:cxn>
                    <a:cxn ang="0">
                      <a:pos x="46" y="0"/>
                    </a:cxn>
                    <a:cxn ang="0">
                      <a:pos x="76" y="15"/>
                    </a:cxn>
                    <a:cxn ang="0">
                      <a:pos x="64" y="81"/>
                    </a:cxn>
                    <a:cxn ang="0">
                      <a:pos x="49" y="99"/>
                    </a:cxn>
                    <a:cxn ang="0">
                      <a:pos x="43" y="117"/>
                    </a:cxn>
                    <a:cxn ang="0">
                      <a:pos x="64" y="135"/>
                    </a:cxn>
                    <a:cxn ang="0">
                      <a:pos x="100" y="144"/>
                    </a:cxn>
                    <a:cxn ang="0">
                      <a:pos x="115" y="141"/>
                    </a:cxn>
                    <a:cxn ang="0">
                      <a:pos x="124" y="153"/>
                    </a:cxn>
                    <a:cxn ang="0">
                      <a:pos x="106" y="156"/>
                    </a:cxn>
                    <a:cxn ang="0">
                      <a:pos x="145" y="186"/>
                    </a:cxn>
                    <a:cxn ang="0">
                      <a:pos x="163" y="210"/>
                    </a:cxn>
                    <a:cxn ang="0">
                      <a:pos x="148" y="231"/>
                    </a:cxn>
                    <a:cxn ang="0">
                      <a:pos x="124" y="228"/>
                    </a:cxn>
                    <a:cxn ang="0">
                      <a:pos x="127" y="258"/>
                    </a:cxn>
                    <a:cxn ang="0">
                      <a:pos x="100" y="252"/>
                    </a:cxn>
                    <a:cxn ang="0">
                      <a:pos x="97" y="264"/>
                    </a:cxn>
                    <a:cxn ang="0">
                      <a:pos x="79" y="270"/>
                    </a:cxn>
                    <a:cxn ang="0">
                      <a:pos x="88" y="234"/>
                    </a:cxn>
                    <a:cxn ang="0">
                      <a:pos x="109" y="228"/>
                    </a:cxn>
                    <a:cxn ang="0">
                      <a:pos x="136" y="219"/>
                    </a:cxn>
                    <a:cxn ang="0">
                      <a:pos x="139" y="210"/>
                    </a:cxn>
                    <a:cxn ang="0">
                      <a:pos x="127" y="192"/>
                    </a:cxn>
                    <a:cxn ang="0">
                      <a:pos x="118" y="195"/>
                    </a:cxn>
                    <a:cxn ang="0">
                      <a:pos x="121" y="204"/>
                    </a:cxn>
                    <a:cxn ang="0">
                      <a:pos x="88" y="195"/>
                    </a:cxn>
                    <a:cxn ang="0">
                      <a:pos x="76" y="156"/>
                    </a:cxn>
                    <a:cxn ang="0">
                      <a:pos x="49" y="150"/>
                    </a:cxn>
                    <a:cxn ang="0">
                      <a:pos x="40" y="180"/>
                    </a:cxn>
                    <a:cxn ang="0">
                      <a:pos x="13" y="162"/>
                    </a:cxn>
                    <a:cxn ang="0">
                      <a:pos x="16" y="150"/>
                    </a:cxn>
                    <a:cxn ang="0">
                      <a:pos x="25" y="141"/>
                    </a:cxn>
                    <a:cxn ang="0">
                      <a:pos x="28" y="123"/>
                    </a:cxn>
                    <a:cxn ang="0">
                      <a:pos x="31" y="126"/>
                    </a:cxn>
                  </a:cxnLst>
                  <a:rect l="0" t="0" r="r" b="b"/>
                  <a:pathLst>
                    <a:path w="163" h="279">
                      <a:moveTo>
                        <a:pt x="31" y="126"/>
                      </a:moveTo>
                      <a:cubicBezTo>
                        <a:pt x="18" y="122"/>
                        <a:pt x="15" y="118"/>
                        <a:pt x="19" y="105"/>
                      </a:cubicBezTo>
                      <a:cubicBezTo>
                        <a:pt x="0" y="99"/>
                        <a:pt x="0" y="83"/>
                        <a:pt x="16" y="72"/>
                      </a:cubicBezTo>
                      <a:cubicBezTo>
                        <a:pt x="24" y="47"/>
                        <a:pt x="31" y="22"/>
                        <a:pt x="46" y="0"/>
                      </a:cubicBezTo>
                      <a:cubicBezTo>
                        <a:pt x="60" y="3"/>
                        <a:pt x="71" y="1"/>
                        <a:pt x="76" y="15"/>
                      </a:cubicBezTo>
                      <a:cubicBezTo>
                        <a:pt x="74" y="32"/>
                        <a:pt x="75" y="65"/>
                        <a:pt x="64" y="81"/>
                      </a:cubicBezTo>
                      <a:cubicBezTo>
                        <a:pt x="55" y="95"/>
                        <a:pt x="56" y="84"/>
                        <a:pt x="49" y="99"/>
                      </a:cubicBezTo>
                      <a:cubicBezTo>
                        <a:pt x="46" y="105"/>
                        <a:pt x="43" y="117"/>
                        <a:pt x="43" y="117"/>
                      </a:cubicBezTo>
                      <a:cubicBezTo>
                        <a:pt x="47" y="129"/>
                        <a:pt x="53" y="128"/>
                        <a:pt x="64" y="135"/>
                      </a:cubicBezTo>
                      <a:cubicBezTo>
                        <a:pt x="79" y="130"/>
                        <a:pt x="86" y="139"/>
                        <a:pt x="100" y="144"/>
                      </a:cubicBezTo>
                      <a:cubicBezTo>
                        <a:pt x="105" y="143"/>
                        <a:pt x="110" y="141"/>
                        <a:pt x="115" y="141"/>
                      </a:cubicBezTo>
                      <a:cubicBezTo>
                        <a:pt x="117" y="141"/>
                        <a:pt x="140" y="144"/>
                        <a:pt x="124" y="153"/>
                      </a:cubicBezTo>
                      <a:cubicBezTo>
                        <a:pt x="119" y="156"/>
                        <a:pt x="112" y="155"/>
                        <a:pt x="106" y="156"/>
                      </a:cubicBezTo>
                      <a:cubicBezTo>
                        <a:pt x="117" y="173"/>
                        <a:pt x="126" y="181"/>
                        <a:pt x="145" y="186"/>
                      </a:cubicBezTo>
                      <a:cubicBezTo>
                        <a:pt x="155" y="193"/>
                        <a:pt x="159" y="198"/>
                        <a:pt x="163" y="210"/>
                      </a:cubicBezTo>
                      <a:cubicBezTo>
                        <a:pt x="156" y="231"/>
                        <a:pt x="163" y="226"/>
                        <a:pt x="148" y="231"/>
                      </a:cubicBezTo>
                      <a:cubicBezTo>
                        <a:pt x="142" y="267"/>
                        <a:pt x="143" y="234"/>
                        <a:pt x="124" y="228"/>
                      </a:cubicBezTo>
                      <a:cubicBezTo>
                        <a:pt x="116" y="241"/>
                        <a:pt x="109" y="252"/>
                        <a:pt x="127" y="258"/>
                      </a:cubicBezTo>
                      <a:cubicBezTo>
                        <a:pt x="120" y="279"/>
                        <a:pt x="111" y="256"/>
                        <a:pt x="100" y="252"/>
                      </a:cubicBezTo>
                      <a:cubicBezTo>
                        <a:pt x="99" y="256"/>
                        <a:pt x="100" y="261"/>
                        <a:pt x="97" y="264"/>
                      </a:cubicBezTo>
                      <a:cubicBezTo>
                        <a:pt x="92" y="268"/>
                        <a:pt x="79" y="270"/>
                        <a:pt x="79" y="270"/>
                      </a:cubicBezTo>
                      <a:cubicBezTo>
                        <a:pt x="74" y="256"/>
                        <a:pt x="80" y="246"/>
                        <a:pt x="88" y="234"/>
                      </a:cubicBezTo>
                      <a:cubicBezTo>
                        <a:pt x="120" y="240"/>
                        <a:pt x="91" y="239"/>
                        <a:pt x="109" y="228"/>
                      </a:cubicBezTo>
                      <a:cubicBezTo>
                        <a:pt x="117" y="223"/>
                        <a:pt x="136" y="219"/>
                        <a:pt x="136" y="219"/>
                      </a:cubicBezTo>
                      <a:cubicBezTo>
                        <a:pt x="137" y="216"/>
                        <a:pt x="140" y="213"/>
                        <a:pt x="139" y="210"/>
                      </a:cubicBezTo>
                      <a:cubicBezTo>
                        <a:pt x="137" y="203"/>
                        <a:pt x="127" y="192"/>
                        <a:pt x="127" y="192"/>
                      </a:cubicBezTo>
                      <a:cubicBezTo>
                        <a:pt x="124" y="193"/>
                        <a:pt x="119" y="192"/>
                        <a:pt x="118" y="195"/>
                      </a:cubicBezTo>
                      <a:cubicBezTo>
                        <a:pt x="117" y="198"/>
                        <a:pt x="124" y="203"/>
                        <a:pt x="121" y="204"/>
                      </a:cubicBezTo>
                      <a:cubicBezTo>
                        <a:pt x="111" y="209"/>
                        <a:pt x="88" y="195"/>
                        <a:pt x="88" y="195"/>
                      </a:cubicBezTo>
                      <a:cubicBezTo>
                        <a:pt x="95" y="173"/>
                        <a:pt x="106" y="166"/>
                        <a:pt x="76" y="156"/>
                      </a:cubicBezTo>
                      <a:cubicBezTo>
                        <a:pt x="64" y="160"/>
                        <a:pt x="61" y="154"/>
                        <a:pt x="49" y="150"/>
                      </a:cubicBezTo>
                      <a:cubicBezTo>
                        <a:pt x="42" y="172"/>
                        <a:pt x="45" y="162"/>
                        <a:pt x="40" y="180"/>
                      </a:cubicBezTo>
                      <a:cubicBezTo>
                        <a:pt x="25" y="176"/>
                        <a:pt x="25" y="170"/>
                        <a:pt x="13" y="162"/>
                      </a:cubicBezTo>
                      <a:cubicBezTo>
                        <a:pt x="14" y="158"/>
                        <a:pt x="14" y="154"/>
                        <a:pt x="16" y="150"/>
                      </a:cubicBezTo>
                      <a:cubicBezTo>
                        <a:pt x="18" y="146"/>
                        <a:pt x="23" y="145"/>
                        <a:pt x="25" y="141"/>
                      </a:cubicBezTo>
                      <a:cubicBezTo>
                        <a:pt x="27" y="135"/>
                        <a:pt x="26" y="129"/>
                        <a:pt x="28" y="123"/>
                      </a:cubicBezTo>
                      <a:cubicBezTo>
                        <a:pt x="29" y="122"/>
                        <a:pt x="30" y="125"/>
                        <a:pt x="31" y="12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37" name="Freeform 129"/>
                <p:cNvSpPr>
                  <a:spLocks/>
                </p:cNvSpPr>
                <p:nvPr/>
              </p:nvSpPr>
              <p:spPr bwMode="ltGray">
                <a:xfrm>
                  <a:off x="2541" y="2799"/>
                  <a:ext cx="153" cy="99"/>
                </a:xfrm>
                <a:custGeom>
                  <a:avLst/>
                  <a:gdLst/>
                  <a:ahLst/>
                  <a:cxnLst>
                    <a:cxn ang="0">
                      <a:pos x="3" y="54"/>
                    </a:cxn>
                    <a:cxn ang="0">
                      <a:pos x="36" y="30"/>
                    </a:cxn>
                    <a:cxn ang="0">
                      <a:pos x="63" y="24"/>
                    </a:cxn>
                    <a:cxn ang="0">
                      <a:pos x="69" y="33"/>
                    </a:cxn>
                    <a:cxn ang="0">
                      <a:pos x="105" y="12"/>
                    </a:cxn>
                    <a:cxn ang="0">
                      <a:pos x="123" y="0"/>
                    </a:cxn>
                    <a:cxn ang="0">
                      <a:pos x="147" y="30"/>
                    </a:cxn>
                    <a:cxn ang="0">
                      <a:pos x="132" y="84"/>
                    </a:cxn>
                    <a:cxn ang="0">
                      <a:pos x="102" y="99"/>
                    </a:cxn>
                    <a:cxn ang="0">
                      <a:pos x="75" y="84"/>
                    </a:cxn>
                    <a:cxn ang="0">
                      <a:pos x="63" y="48"/>
                    </a:cxn>
                    <a:cxn ang="0">
                      <a:pos x="45" y="57"/>
                    </a:cxn>
                    <a:cxn ang="0">
                      <a:pos x="27" y="51"/>
                    </a:cxn>
                    <a:cxn ang="0">
                      <a:pos x="0" y="66"/>
                    </a:cxn>
                    <a:cxn ang="0">
                      <a:pos x="3" y="54"/>
                    </a:cxn>
                  </a:cxnLst>
                  <a:rect l="0" t="0" r="r" b="b"/>
                  <a:pathLst>
                    <a:path w="153" h="99">
                      <a:moveTo>
                        <a:pt x="3" y="54"/>
                      </a:moveTo>
                      <a:cubicBezTo>
                        <a:pt x="9" y="35"/>
                        <a:pt x="17" y="34"/>
                        <a:pt x="36" y="30"/>
                      </a:cubicBezTo>
                      <a:cubicBezTo>
                        <a:pt x="47" y="23"/>
                        <a:pt x="51" y="20"/>
                        <a:pt x="63" y="24"/>
                      </a:cubicBezTo>
                      <a:cubicBezTo>
                        <a:pt x="65" y="27"/>
                        <a:pt x="66" y="32"/>
                        <a:pt x="69" y="33"/>
                      </a:cubicBezTo>
                      <a:cubicBezTo>
                        <a:pt x="69" y="33"/>
                        <a:pt x="100" y="15"/>
                        <a:pt x="105" y="12"/>
                      </a:cubicBezTo>
                      <a:cubicBezTo>
                        <a:pt x="111" y="8"/>
                        <a:pt x="123" y="0"/>
                        <a:pt x="123" y="0"/>
                      </a:cubicBezTo>
                      <a:cubicBezTo>
                        <a:pt x="136" y="9"/>
                        <a:pt x="134" y="21"/>
                        <a:pt x="147" y="30"/>
                      </a:cubicBezTo>
                      <a:cubicBezTo>
                        <a:pt x="153" y="47"/>
                        <a:pt x="142" y="69"/>
                        <a:pt x="132" y="84"/>
                      </a:cubicBezTo>
                      <a:cubicBezTo>
                        <a:pt x="116" y="60"/>
                        <a:pt x="114" y="91"/>
                        <a:pt x="102" y="99"/>
                      </a:cubicBezTo>
                      <a:cubicBezTo>
                        <a:pt x="92" y="96"/>
                        <a:pt x="75" y="84"/>
                        <a:pt x="75" y="84"/>
                      </a:cubicBezTo>
                      <a:cubicBezTo>
                        <a:pt x="70" y="70"/>
                        <a:pt x="82" y="54"/>
                        <a:pt x="63" y="48"/>
                      </a:cubicBezTo>
                      <a:cubicBezTo>
                        <a:pt x="57" y="50"/>
                        <a:pt x="52" y="57"/>
                        <a:pt x="45" y="57"/>
                      </a:cubicBezTo>
                      <a:cubicBezTo>
                        <a:pt x="39" y="57"/>
                        <a:pt x="27" y="51"/>
                        <a:pt x="27" y="51"/>
                      </a:cubicBezTo>
                      <a:cubicBezTo>
                        <a:pt x="16" y="55"/>
                        <a:pt x="11" y="62"/>
                        <a:pt x="0" y="66"/>
                      </a:cubicBezTo>
                      <a:cubicBezTo>
                        <a:pt x="0" y="65"/>
                        <a:pt x="11" y="29"/>
                        <a:pt x="3" y="5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38" name="Freeform 130"/>
                <p:cNvSpPr>
                  <a:spLocks/>
                </p:cNvSpPr>
                <p:nvPr/>
              </p:nvSpPr>
              <p:spPr bwMode="ltGray">
                <a:xfrm>
                  <a:off x="2552" y="2720"/>
                  <a:ext cx="29" cy="43"/>
                </a:xfrm>
                <a:custGeom>
                  <a:avLst/>
                  <a:gdLst/>
                  <a:ahLst/>
                  <a:cxnLst>
                    <a:cxn ang="0">
                      <a:pos x="1" y="34"/>
                    </a:cxn>
                    <a:cxn ang="0">
                      <a:pos x="22" y="13"/>
                    </a:cxn>
                    <a:cxn ang="0">
                      <a:pos x="19" y="31"/>
                    </a:cxn>
                    <a:cxn ang="0">
                      <a:pos x="1" y="34"/>
                    </a:cxn>
                  </a:cxnLst>
                  <a:rect l="0" t="0" r="r" b="b"/>
                  <a:pathLst>
                    <a:path w="29" h="43">
                      <a:moveTo>
                        <a:pt x="1" y="34"/>
                      </a:moveTo>
                      <a:cubicBezTo>
                        <a:pt x="4" y="13"/>
                        <a:pt x="2" y="0"/>
                        <a:pt x="22" y="13"/>
                      </a:cubicBezTo>
                      <a:cubicBezTo>
                        <a:pt x="24" y="20"/>
                        <a:pt x="29" y="25"/>
                        <a:pt x="19" y="31"/>
                      </a:cubicBezTo>
                      <a:cubicBezTo>
                        <a:pt x="0" y="43"/>
                        <a:pt x="1" y="42"/>
                        <a:pt x="1" y="3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39" name="Freeform 131"/>
                <p:cNvSpPr>
                  <a:spLocks/>
                </p:cNvSpPr>
                <p:nvPr/>
              </p:nvSpPr>
              <p:spPr bwMode="ltGray">
                <a:xfrm>
                  <a:off x="2712" y="3000"/>
                  <a:ext cx="48" cy="81"/>
                </a:xfrm>
                <a:custGeom>
                  <a:avLst/>
                  <a:gdLst/>
                  <a:ahLst/>
                  <a:cxnLst>
                    <a:cxn ang="0">
                      <a:pos x="24" y="81"/>
                    </a:cxn>
                    <a:cxn ang="0">
                      <a:pos x="0" y="63"/>
                    </a:cxn>
                    <a:cxn ang="0">
                      <a:pos x="0" y="33"/>
                    </a:cxn>
                    <a:cxn ang="0">
                      <a:pos x="12" y="0"/>
                    </a:cxn>
                    <a:cxn ang="0">
                      <a:pos x="21" y="21"/>
                    </a:cxn>
                    <a:cxn ang="0">
                      <a:pos x="24" y="42"/>
                    </a:cxn>
                    <a:cxn ang="0">
                      <a:pos x="24" y="60"/>
                    </a:cxn>
                    <a:cxn ang="0">
                      <a:pos x="24" y="81"/>
                    </a:cxn>
                  </a:cxnLst>
                  <a:rect l="0" t="0" r="r" b="b"/>
                  <a:pathLst>
                    <a:path w="48" h="81">
                      <a:moveTo>
                        <a:pt x="24" y="81"/>
                      </a:moveTo>
                      <a:cubicBezTo>
                        <a:pt x="13" y="77"/>
                        <a:pt x="10" y="70"/>
                        <a:pt x="0" y="63"/>
                      </a:cubicBezTo>
                      <a:cubicBezTo>
                        <a:pt x="4" y="50"/>
                        <a:pt x="23" y="41"/>
                        <a:pt x="0" y="33"/>
                      </a:cubicBezTo>
                      <a:cubicBezTo>
                        <a:pt x="3" y="19"/>
                        <a:pt x="4" y="11"/>
                        <a:pt x="12" y="0"/>
                      </a:cubicBezTo>
                      <a:cubicBezTo>
                        <a:pt x="25" y="4"/>
                        <a:pt x="25" y="9"/>
                        <a:pt x="21" y="21"/>
                      </a:cubicBezTo>
                      <a:cubicBezTo>
                        <a:pt x="43" y="25"/>
                        <a:pt x="46" y="35"/>
                        <a:pt x="24" y="42"/>
                      </a:cubicBezTo>
                      <a:cubicBezTo>
                        <a:pt x="15" y="69"/>
                        <a:pt x="48" y="44"/>
                        <a:pt x="24" y="60"/>
                      </a:cubicBezTo>
                      <a:cubicBezTo>
                        <a:pt x="21" y="70"/>
                        <a:pt x="24" y="71"/>
                        <a:pt x="24" y="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0" name="Freeform 132"/>
                <p:cNvSpPr>
                  <a:spLocks/>
                </p:cNvSpPr>
                <p:nvPr/>
              </p:nvSpPr>
              <p:spPr bwMode="ltGray">
                <a:xfrm>
                  <a:off x="2670" y="3141"/>
                  <a:ext cx="38" cy="15"/>
                </a:xfrm>
                <a:custGeom>
                  <a:avLst/>
                  <a:gdLst/>
                  <a:ahLst/>
                  <a:cxnLst>
                    <a:cxn ang="0">
                      <a:pos x="24" y="15"/>
                    </a:cxn>
                    <a:cxn ang="0">
                      <a:pos x="18" y="0"/>
                    </a:cxn>
                    <a:cxn ang="0">
                      <a:pos x="33" y="12"/>
                    </a:cxn>
                    <a:cxn ang="0">
                      <a:pos x="24" y="15"/>
                    </a:cxn>
                  </a:cxnLst>
                  <a:rect l="0" t="0" r="r" b="b"/>
                  <a:pathLst>
                    <a:path w="38" h="15">
                      <a:moveTo>
                        <a:pt x="24" y="15"/>
                      </a:moveTo>
                      <a:cubicBezTo>
                        <a:pt x="13" y="12"/>
                        <a:pt x="0" y="6"/>
                        <a:pt x="18" y="0"/>
                      </a:cubicBezTo>
                      <a:cubicBezTo>
                        <a:pt x="21" y="1"/>
                        <a:pt x="38" y="1"/>
                        <a:pt x="33" y="12"/>
                      </a:cubicBezTo>
                      <a:cubicBezTo>
                        <a:pt x="32" y="15"/>
                        <a:pt x="24" y="15"/>
                        <a:pt x="24" y="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1" name="Freeform 133"/>
                <p:cNvSpPr>
                  <a:spLocks/>
                </p:cNvSpPr>
                <p:nvPr/>
              </p:nvSpPr>
              <p:spPr bwMode="ltGray">
                <a:xfrm>
                  <a:off x="2727" y="3132"/>
                  <a:ext cx="75" cy="26"/>
                </a:xfrm>
                <a:custGeom>
                  <a:avLst/>
                  <a:gdLst/>
                  <a:ahLst/>
                  <a:cxnLst>
                    <a:cxn ang="0">
                      <a:pos x="9" y="18"/>
                    </a:cxn>
                    <a:cxn ang="0">
                      <a:pos x="24" y="12"/>
                    </a:cxn>
                    <a:cxn ang="0">
                      <a:pos x="42" y="6"/>
                    </a:cxn>
                    <a:cxn ang="0">
                      <a:pos x="75" y="21"/>
                    </a:cxn>
                    <a:cxn ang="0">
                      <a:pos x="48" y="18"/>
                    </a:cxn>
                    <a:cxn ang="0">
                      <a:pos x="39" y="15"/>
                    </a:cxn>
                    <a:cxn ang="0">
                      <a:pos x="9" y="18"/>
                    </a:cxn>
                  </a:cxnLst>
                  <a:rect l="0" t="0" r="r" b="b"/>
                  <a:pathLst>
                    <a:path w="75" h="26">
                      <a:moveTo>
                        <a:pt x="9" y="18"/>
                      </a:moveTo>
                      <a:cubicBezTo>
                        <a:pt x="21" y="0"/>
                        <a:pt x="8" y="14"/>
                        <a:pt x="24" y="12"/>
                      </a:cubicBezTo>
                      <a:cubicBezTo>
                        <a:pt x="30" y="11"/>
                        <a:pt x="42" y="6"/>
                        <a:pt x="42" y="6"/>
                      </a:cubicBezTo>
                      <a:cubicBezTo>
                        <a:pt x="59" y="9"/>
                        <a:pt x="66" y="7"/>
                        <a:pt x="75" y="21"/>
                      </a:cubicBezTo>
                      <a:cubicBezTo>
                        <a:pt x="60" y="26"/>
                        <a:pt x="69" y="25"/>
                        <a:pt x="48" y="18"/>
                      </a:cubicBezTo>
                      <a:cubicBezTo>
                        <a:pt x="45" y="17"/>
                        <a:pt x="39" y="15"/>
                        <a:pt x="39" y="15"/>
                      </a:cubicBezTo>
                      <a:cubicBezTo>
                        <a:pt x="30" y="18"/>
                        <a:pt x="0" y="9"/>
                        <a:pt x="9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2" name="Freeform 134"/>
                <p:cNvSpPr>
                  <a:spLocks/>
                </p:cNvSpPr>
                <p:nvPr/>
              </p:nvSpPr>
              <p:spPr bwMode="ltGray">
                <a:xfrm>
                  <a:off x="2466" y="3006"/>
                  <a:ext cx="184" cy="180"/>
                </a:xfrm>
                <a:custGeom>
                  <a:avLst/>
                  <a:gdLst/>
                  <a:ahLst/>
                  <a:cxnLst>
                    <a:cxn ang="0">
                      <a:pos x="21" y="12"/>
                    </a:cxn>
                    <a:cxn ang="0">
                      <a:pos x="51" y="0"/>
                    </a:cxn>
                    <a:cxn ang="0">
                      <a:pos x="117" y="27"/>
                    </a:cxn>
                    <a:cxn ang="0">
                      <a:pos x="150" y="18"/>
                    </a:cxn>
                    <a:cxn ang="0">
                      <a:pos x="171" y="0"/>
                    </a:cxn>
                    <a:cxn ang="0">
                      <a:pos x="162" y="21"/>
                    </a:cxn>
                    <a:cxn ang="0">
                      <a:pos x="147" y="45"/>
                    </a:cxn>
                    <a:cxn ang="0">
                      <a:pos x="105" y="36"/>
                    </a:cxn>
                    <a:cxn ang="0">
                      <a:pos x="78" y="24"/>
                    </a:cxn>
                    <a:cxn ang="0">
                      <a:pos x="69" y="21"/>
                    </a:cxn>
                    <a:cxn ang="0">
                      <a:pos x="33" y="33"/>
                    </a:cxn>
                    <a:cxn ang="0">
                      <a:pos x="27" y="42"/>
                    </a:cxn>
                    <a:cxn ang="0">
                      <a:pos x="63" y="78"/>
                    </a:cxn>
                    <a:cxn ang="0">
                      <a:pos x="120" y="72"/>
                    </a:cxn>
                    <a:cxn ang="0">
                      <a:pos x="93" y="81"/>
                    </a:cxn>
                    <a:cxn ang="0">
                      <a:pos x="75" y="87"/>
                    </a:cxn>
                    <a:cxn ang="0">
                      <a:pos x="84" y="123"/>
                    </a:cxn>
                    <a:cxn ang="0">
                      <a:pos x="99" y="150"/>
                    </a:cxn>
                    <a:cxn ang="0">
                      <a:pos x="78" y="159"/>
                    </a:cxn>
                    <a:cxn ang="0">
                      <a:pos x="66" y="147"/>
                    </a:cxn>
                    <a:cxn ang="0">
                      <a:pos x="54" y="129"/>
                    </a:cxn>
                    <a:cxn ang="0">
                      <a:pos x="36" y="123"/>
                    </a:cxn>
                    <a:cxn ang="0">
                      <a:pos x="18" y="180"/>
                    </a:cxn>
                    <a:cxn ang="0">
                      <a:pos x="21" y="141"/>
                    </a:cxn>
                    <a:cxn ang="0">
                      <a:pos x="0" y="117"/>
                    </a:cxn>
                    <a:cxn ang="0">
                      <a:pos x="9" y="78"/>
                    </a:cxn>
                    <a:cxn ang="0">
                      <a:pos x="18" y="51"/>
                    </a:cxn>
                    <a:cxn ang="0">
                      <a:pos x="21" y="12"/>
                    </a:cxn>
                  </a:cxnLst>
                  <a:rect l="0" t="0" r="r" b="b"/>
                  <a:pathLst>
                    <a:path w="184" h="180">
                      <a:moveTo>
                        <a:pt x="21" y="12"/>
                      </a:moveTo>
                      <a:cubicBezTo>
                        <a:pt x="32" y="9"/>
                        <a:pt x="40" y="4"/>
                        <a:pt x="51" y="0"/>
                      </a:cubicBezTo>
                      <a:cubicBezTo>
                        <a:pt x="69" y="12"/>
                        <a:pt x="96" y="20"/>
                        <a:pt x="117" y="27"/>
                      </a:cubicBezTo>
                      <a:cubicBezTo>
                        <a:pt x="144" y="20"/>
                        <a:pt x="133" y="24"/>
                        <a:pt x="150" y="18"/>
                      </a:cubicBezTo>
                      <a:cubicBezTo>
                        <a:pt x="154" y="6"/>
                        <a:pt x="159" y="4"/>
                        <a:pt x="171" y="0"/>
                      </a:cubicBezTo>
                      <a:cubicBezTo>
                        <a:pt x="184" y="13"/>
                        <a:pt x="178" y="17"/>
                        <a:pt x="162" y="21"/>
                      </a:cubicBezTo>
                      <a:cubicBezTo>
                        <a:pt x="151" y="37"/>
                        <a:pt x="166" y="35"/>
                        <a:pt x="147" y="45"/>
                      </a:cubicBezTo>
                      <a:cubicBezTo>
                        <a:pt x="133" y="42"/>
                        <a:pt x="105" y="36"/>
                        <a:pt x="105" y="36"/>
                      </a:cubicBezTo>
                      <a:cubicBezTo>
                        <a:pt x="91" y="26"/>
                        <a:pt x="99" y="31"/>
                        <a:pt x="78" y="24"/>
                      </a:cubicBezTo>
                      <a:cubicBezTo>
                        <a:pt x="75" y="23"/>
                        <a:pt x="69" y="21"/>
                        <a:pt x="69" y="21"/>
                      </a:cubicBezTo>
                      <a:cubicBezTo>
                        <a:pt x="56" y="25"/>
                        <a:pt x="44" y="25"/>
                        <a:pt x="33" y="33"/>
                      </a:cubicBezTo>
                      <a:cubicBezTo>
                        <a:pt x="31" y="36"/>
                        <a:pt x="28" y="38"/>
                        <a:pt x="27" y="42"/>
                      </a:cubicBezTo>
                      <a:cubicBezTo>
                        <a:pt x="26" y="49"/>
                        <a:pt x="56" y="76"/>
                        <a:pt x="63" y="78"/>
                      </a:cubicBezTo>
                      <a:lnTo>
                        <a:pt x="120" y="72"/>
                      </a:lnTo>
                      <a:cubicBezTo>
                        <a:pt x="120" y="72"/>
                        <a:pt x="93" y="81"/>
                        <a:pt x="93" y="81"/>
                      </a:cubicBezTo>
                      <a:cubicBezTo>
                        <a:pt x="87" y="83"/>
                        <a:pt x="75" y="87"/>
                        <a:pt x="75" y="87"/>
                      </a:cubicBezTo>
                      <a:cubicBezTo>
                        <a:pt x="79" y="108"/>
                        <a:pt x="88" y="101"/>
                        <a:pt x="84" y="123"/>
                      </a:cubicBezTo>
                      <a:cubicBezTo>
                        <a:pt x="88" y="137"/>
                        <a:pt x="95" y="137"/>
                        <a:pt x="99" y="150"/>
                      </a:cubicBezTo>
                      <a:cubicBezTo>
                        <a:pt x="94" y="164"/>
                        <a:pt x="91" y="155"/>
                        <a:pt x="78" y="159"/>
                      </a:cubicBezTo>
                      <a:cubicBezTo>
                        <a:pt x="63" y="154"/>
                        <a:pt x="73" y="160"/>
                        <a:pt x="66" y="147"/>
                      </a:cubicBezTo>
                      <a:cubicBezTo>
                        <a:pt x="62" y="141"/>
                        <a:pt x="54" y="129"/>
                        <a:pt x="54" y="129"/>
                      </a:cubicBezTo>
                      <a:cubicBezTo>
                        <a:pt x="50" y="114"/>
                        <a:pt x="46" y="108"/>
                        <a:pt x="36" y="123"/>
                      </a:cubicBezTo>
                      <a:cubicBezTo>
                        <a:pt x="41" y="137"/>
                        <a:pt x="30" y="172"/>
                        <a:pt x="18" y="180"/>
                      </a:cubicBezTo>
                      <a:cubicBezTo>
                        <a:pt x="13" y="166"/>
                        <a:pt x="18" y="155"/>
                        <a:pt x="21" y="141"/>
                      </a:cubicBezTo>
                      <a:cubicBezTo>
                        <a:pt x="7" y="120"/>
                        <a:pt x="15" y="127"/>
                        <a:pt x="0" y="117"/>
                      </a:cubicBezTo>
                      <a:cubicBezTo>
                        <a:pt x="3" y="104"/>
                        <a:pt x="6" y="91"/>
                        <a:pt x="9" y="78"/>
                      </a:cubicBezTo>
                      <a:cubicBezTo>
                        <a:pt x="11" y="69"/>
                        <a:pt x="18" y="51"/>
                        <a:pt x="18" y="51"/>
                      </a:cubicBezTo>
                      <a:cubicBezTo>
                        <a:pt x="9" y="37"/>
                        <a:pt x="8" y="25"/>
                        <a:pt x="21" y="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3" name="Freeform 135"/>
                <p:cNvSpPr>
                  <a:spLocks/>
                </p:cNvSpPr>
                <p:nvPr/>
              </p:nvSpPr>
              <p:spPr bwMode="ltGray">
                <a:xfrm>
                  <a:off x="2466" y="3249"/>
                  <a:ext cx="114" cy="4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45" y="3"/>
                    </a:cxn>
                    <a:cxn ang="0">
                      <a:pos x="63" y="9"/>
                    </a:cxn>
                    <a:cxn ang="0">
                      <a:pos x="114" y="6"/>
                    </a:cxn>
                    <a:cxn ang="0">
                      <a:pos x="111" y="15"/>
                    </a:cxn>
                    <a:cxn ang="0">
                      <a:pos x="93" y="21"/>
                    </a:cxn>
                    <a:cxn ang="0">
                      <a:pos x="51" y="18"/>
                    </a:cxn>
                    <a:cxn ang="0">
                      <a:pos x="39" y="21"/>
                    </a:cxn>
                    <a:cxn ang="0">
                      <a:pos x="48" y="27"/>
                    </a:cxn>
                    <a:cxn ang="0">
                      <a:pos x="33" y="48"/>
                    </a:cxn>
                    <a:cxn ang="0">
                      <a:pos x="0" y="24"/>
                    </a:cxn>
                    <a:cxn ang="0">
                      <a:pos x="24" y="12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14" h="48">
                      <a:moveTo>
                        <a:pt x="27" y="0"/>
                      </a:moveTo>
                      <a:cubicBezTo>
                        <a:pt x="33" y="1"/>
                        <a:pt x="39" y="2"/>
                        <a:pt x="45" y="3"/>
                      </a:cubicBezTo>
                      <a:cubicBezTo>
                        <a:pt x="51" y="5"/>
                        <a:pt x="63" y="9"/>
                        <a:pt x="63" y="9"/>
                      </a:cubicBezTo>
                      <a:cubicBezTo>
                        <a:pt x="81" y="5"/>
                        <a:pt x="96" y="2"/>
                        <a:pt x="114" y="6"/>
                      </a:cubicBezTo>
                      <a:cubicBezTo>
                        <a:pt x="113" y="9"/>
                        <a:pt x="114" y="13"/>
                        <a:pt x="111" y="15"/>
                      </a:cubicBezTo>
                      <a:cubicBezTo>
                        <a:pt x="106" y="19"/>
                        <a:pt x="93" y="21"/>
                        <a:pt x="93" y="21"/>
                      </a:cubicBezTo>
                      <a:cubicBezTo>
                        <a:pt x="79" y="20"/>
                        <a:pt x="65" y="18"/>
                        <a:pt x="51" y="18"/>
                      </a:cubicBezTo>
                      <a:cubicBezTo>
                        <a:pt x="47" y="18"/>
                        <a:pt x="40" y="17"/>
                        <a:pt x="39" y="21"/>
                      </a:cubicBezTo>
                      <a:cubicBezTo>
                        <a:pt x="38" y="24"/>
                        <a:pt x="45" y="25"/>
                        <a:pt x="48" y="27"/>
                      </a:cubicBezTo>
                      <a:cubicBezTo>
                        <a:pt x="53" y="42"/>
                        <a:pt x="47" y="44"/>
                        <a:pt x="33" y="48"/>
                      </a:cubicBezTo>
                      <a:cubicBezTo>
                        <a:pt x="20" y="39"/>
                        <a:pt x="15" y="29"/>
                        <a:pt x="0" y="24"/>
                      </a:cubicBezTo>
                      <a:cubicBezTo>
                        <a:pt x="14" y="15"/>
                        <a:pt x="15" y="26"/>
                        <a:pt x="24" y="12"/>
                      </a:cubicBezTo>
                      <a:cubicBezTo>
                        <a:pt x="20" y="1"/>
                        <a:pt x="18" y="4"/>
                        <a:pt x="2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4" name="Freeform 136"/>
                <p:cNvSpPr>
                  <a:spLocks/>
                </p:cNvSpPr>
                <p:nvPr/>
              </p:nvSpPr>
              <p:spPr bwMode="ltGray">
                <a:xfrm>
                  <a:off x="2604" y="3256"/>
                  <a:ext cx="97" cy="56"/>
                </a:xfrm>
                <a:custGeom>
                  <a:avLst/>
                  <a:gdLst/>
                  <a:ahLst/>
                  <a:cxnLst>
                    <a:cxn ang="0">
                      <a:pos x="3" y="50"/>
                    </a:cxn>
                    <a:cxn ang="0">
                      <a:pos x="6" y="35"/>
                    </a:cxn>
                    <a:cxn ang="0">
                      <a:pos x="78" y="8"/>
                    </a:cxn>
                    <a:cxn ang="0">
                      <a:pos x="90" y="2"/>
                    </a:cxn>
                    <a:cxn ang="0">
                      <a:pos x="96" y="20"/>
                    </a:cxn>
                    <a:cxn ang="0">
                      <a:pos x="87" y="23"/>
                    </a:cxn>
                    <a:cxn ang="0">
                      <a:pos x="78" y="29"/>
                    </a:cxn>
                    <a:cxn ang="0">
                      <a:pos x="60" y="35"/>
                    </a:cxn>
                    <a:cxn ang="0">
                      <a:pos x="15" y="56"/>
                    </a:cxn>
                    <a:cxn ang="0">
                      <a:pos x="3" y="53"/>
                    </a:cxn>
                    <a:cxn ang="0">
                      <a:pos x="0" y="44"/>
                    </a:cxn>
                    <a:cxn ang="0">
                      <a:pos x="3" y="50"/>
                    </a:cxn>
                  </a:cxnLst>
                  <a:rect l="0" t="0" r="r" b="b"/>
                  <a:pathLst>
                    <a:path w="97" h="56">
                      <a:moveTo>
                        <a:pt x="3" y="50"/>
                      </a:moveTo>
                      <a:cubicBezTo>
                        <a:pt x="4" y="45"/>
                        <a:pt x="3" y="39"/>
                        <a:pt x="6" y="35"/>
                      </a:cubicBezTo>
                      <a:cubicBezTo>
                        <a:pt x="11" y="26"/>
                        <a:pt x="67" y="10"/>
                        <a:pt x="78" y="8"/>
                      </a:cubicBezTo>
                      <a:cubicBezTo>
                        <a:pt x="56" y="1"/>
                        <a:pt x="84" y="0"/>
                        <a:pt x="90" y="2"/>
                      </a:cubicBezTo>
                      <a:cubicBezTo>
                        <a:pt x="92" y="8"/>
                        <a:pt x="94" y="14"/>
                        <a:pt x="96" y="20"/>
                      </a:cubicBezTo>
                      <a:cubicBezTo>
                        <a:pt x="97" y="23"/>
                        <a:pt x="90" y="22"/>
                        <a:pt x="87" y="23"/>
                      </a:cubicBezTo>
                      <a:cubicBezTo>
                        <a:pt x="84" y="25"/>
                        <a:pt x="81" y="28"/>
                        <a:pt x="78" y="29"/>
                      </a:cubicBezTo>
                      <a:cubicBezTo>
                        <a:pt x="72" y="32"/>
                        <a:pt x="66" y="33"/>
                        <a:pt x="60" y="35"/>
                      </a:cubicBezTo>
                      <a:cubicBezTo>
                        <a:pt x="44" y="40"/>
                        <a:pt x="31" y="51"/>
                        <a:pt x="15" y="56"/>
                      </a:cubicBezTo>
                      <a:cubicBezTo>
                        <a:pt x="11" y="55"/>
                        <a:pt x="6" y="56"/>
                        <a:pt x="3" y="53"/>
                      </a:cubicBezTo>
                      <a:cubicBezTo>
                        <a:pt x="1" y="51"/>
                        <a:pt x="0" y="47"/>
                        <a:pt x="0" y="44"/>
                      </a:cubicBezTo>
                      <a:cubicBezTo>
                        <a:pt x="0" y="42"/>
                        <a:pt x="2" y="48"/>
                        <a:pt x="3" y="5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5" name="Freeform 137"/>
                <p:cNvSpPr>
                  <a:spLocks/>
                </p:cNvSpPr>
                <p:nvPr/>
              </p:nvSpPr>
              <p:spPr bwMode="ltGray">
                <a:xfrm>
                  <a:off x="2822" y="324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7" y="18"/>
                    </a:cxn>
                    <a:cxn ang="0">
                      <a:pos x="22" y="15"/>
                    </a:cxn>
                    <a:cxn ang="0">
                      <a:pos x="7" y="18"/>
                    </a:cxn>
                  </a:cxnLst>
                  <a:rect l="0" t="0" r="r" b="b"/>
                  <a:pathLst>
                    <a:path w="22" h="25">
                      <a:moveTo>
                        <a:pt x="7" y="18"/>
                      </a:moveTo>
                      <a:cubicBezTo>
                        <a:pt x="11" y="7"/>
                        <a:pt x="17" y="0"/>
                        <a:pt x="22" y="15"/>
                      </a:cubicBezTo>
                      <a:cubicBezTo>
                        <a:pt x="3" y="21"/>
                        <a:pt x="0" y="25"/>
                        <a:pt x="7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6" name="Freeform 138"/>
                <p:cNvSpPr>
                  <a:spLocks/>
                </p:cNvSpPr>
                <p:nvPr/>
              </p:nvSpPr>
              <p:spPr bwMode="ltGray">
                <a:xfrm>
                  <a:off x="2913" y="3194"/>
                  <a:ext cx="29" cy="33"/>
                </a:xfrm>
                <a:custGeom>
                  <a:avLst/>
                  <a:gdLst/>
                  <a:ahLst/>
                  <a:cxnLst>
                    <a:cxn ang="0">
                      <a:pos x="12" y="28"/>
                    </a:cxn>
                    <a:cxn ang="0">
                      <a:pos x="27" y="22"/>
                    </a:cxn>
                    <a:cxn ang="0">
                      <a:pos x="24" y="31"/>
                    </a:cxn>
                    <a:cxn ang="0">
                      <a:pos x="12" y="28"/>
                    </a:cxn>
                  </a:cxnLst>
                  <a:rect l="0" t="0" r="r" b="b"/>
                  <a:pathLst>
                    <a:path w="29" h="33">
                      <a:moveTo>
                        <a:pt x="12" y="28"/>
                      </a:moveTo>
                      <a:cubicBezTo>
                        <a:pt x="10" y="23"/>
                        <a:pt x="0" y="0"/>
                        <a:pt x="27" y="22"/>
                      </a:cubicBezTo>
                      <a:cubicBezTo>
                        <a:pt x="29" y="24"/>
                        <a:pt x="27" y="30"/>
                        <a:pt x="24" y="31"/>
                      </a:cubicBezTo>
                      <a:cubicBezTo>
                        <a:pt x="20" y="33"/>
                        <a:pt x="16" y="29"/>
                        <a:pt x="12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7" name="Freeform 139"/>
                <p:cNvSpPr>
                  <a:spLocks/>
                </p:cNvSpPr>
                <p:nvPr/>
              </p:nvSpPr>
              <p:spPr bwMode="ltGray">
                <a:xfrm>
                  <a:off x="2894" y="3234"/>
                  <a:ext cx="33" cy="24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33" h="24">
                      <a:moveTo>
                        <a:pt x="25" y="0"/>
                      </a:moveTo>
                      <a:cubicBezTo>
                        <a:pt x="33" y="24"/>
                        <a:pt x="0" y="17"/>
                        <a:pt x="2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8" name="Freeform 140"/>
                <p:cNvSpPr>
                  <a:spLocks/>
                </p:cNvSpPr>
                <p:nvPr/>
              </p:nvSpPr>
              <p:spPr bwMode="ltGray">
                <a:xfrm>
                  <a:off x="2814" y="3078"/>
                  <a:ext cx="607" cy="228"/>
                </a:xfrm>
                <a:custGeom>
                  <a:avLst/>
                  <a:gdLst/>
                  <a:ahLst/>
                  <a:cxnLst>
                    <a:cxn ang="0">
                      <a:pos x="238" y="186"/>
                    </a:cxn>
                    <a:cxn ang="0">
                      <a:pos x="217" y="177"/>
                    </a:cxn>
                    <a:cxn ang="0">
                      <a:pos x="223" y="201"/>
                    </a:cxn>
                    <a:cxn ang="0">
                      <a:pos x="244" y="192"/>
                    </a:cxn>
                    <a:cxn ang="0">
                      <a:pos x="262" y="198"/>
                    </a:cxn>
                    <a:cxn ang="0">
                      <a:pos x="334" y="216"/>
                    </a:cxn>
                    <a:cxn ang="0">
                      <a:pos x="382" y="213"/>
                    </a:cxn>
                    <a:cxn ang="0">
                      <a:pos x="385" y="204"/>
                    </a:cxn>
                    <a:cxn ang="0">
                      <a:pos x="367" y="192"/>
                    </a:cxn>
                    <a:cxn ang="0">
                      <a:pos x="361" y="183"/>
                    </a:cxn>
                    <a:cxn ang="0">
                      <a:pos x="379" y="189"/>
                    </a:cxn>
                    <a:cxn ang="0">
                      <a:pos x="433" y="171"/>
                    </a:cxn>
                    <a:cxn ang="0">
                      <a:pos x="469" y="186"/>
                    </a:cxn>
                    <a:cxn ang="0">
                      <a:pos x="511" y="216"/>
                    </a:cxn>
                    <a:cxn ang="0">
                      <a:pos x="538" y="228"/>
                    </a:cxn>
                    <a:cxn ang="0">
                      <a:pos x="577" y="225"/>
                    </a:cxn>
                    <a:cxn ang="0">
                      <a:pos x="601" y="222"/>
                    </a:cxn>
                    <a:cxn ang="0">
                      <a:pos x="592" y="204"/>
                    </a:cxn>
                    <a:cxn ang="0">
                      <a:pos x="571" y="201"/>
                    </a:cxn>
                    <a:cxn ang="0">
                      <a:pos x="553" y="189"/>
                    </a:cxn>
                    <a:cxn ang="0">
                      <a:pos x="535" y="183"/>
                    </a:cxn>
                    <a:cxn ang="0">
                      <a:pos x="505" y="153"/>
                    </a:cxn>
                    <a:cxn ang="0">
                      <a:pos x="502" y="144"/>
                    </a:cxn>
                    <a:cxn ang="0">
                      <a:pos x="511" y="141"/>
                    </a:cxn>
                    <a:cxn ang="0">
                      <a:pos x="502" y="123"/>
                    </a:cxn>
                    <a:cxn ang="0">
                      <a:pos x="475" y="114"/>
                    </a:cxn>
                    <a:cxn ang="0">
                      <a:pos x="466" y="111"/>
                    </a:cxn>
                    <a:cxn ang="0">
                      <a:pos x="355" y="66"/>
                    </a:cxn>
                    <a:cxn ang="0">
                      <a:pos x="280" y="42"/>
                    </a:cxn>
                    <a:cxn ang="0">
                      <a:pos x="241" y="33"/>
                    </a:cxn>
                    <a:cxn ang="0">
                      <a:pos x="223" y="27"/>
                    </a:cxn>
                    <a:cxn ang="0">
                      <a:pos x="178" y="42"/>
                    </a:cxn>
                    <a:cxn ang="0">
                      <a:pos x="166" y="18"/>
                    </a:cxn>
                    <a:cxn ang="0">
                      <a:pos x="142" y="9"/>
                    </a:cxn>
                    <a:cxn ang="0">
                      <a:pos x="142" y="24"/>
                    </a:cxn>
                    <a:cxn ang="0">
                      <a:pos x="166" y="39"/>
                    </a:cxn>
                    <a:cxn ang="0">
                      <a:pos x="172" y="48"/>
                    </a:cxn>
                    <a:cxn ang="0">
                      <a:pos x="163" y="51"/>
                    </a:cxn>
                    <a:cxn ang="0">
                      <a:pos x="151" y="63"/>
                    </a:cxn>
                    <a:cxn ang="0">
                      <a:pos x="124" y="72"/>
                    </a:cxn>
                    <a:cxn ang="0">
                      <a:pos x="109" y="48"/>
                    </a:cxn>
                    <a:cxn ang="0">
                      <a:pos x="88" y="6"/>
                    </a:cxn>
                    <a:cxn ang="0">
                      <a:pos x="61" y="3"/>
                    </a:cxn>
                    <a:cxn ang="0">
                      <a:pos x="52" y="0"/>
                    </a:cxn>
                    <a:cxn ang="0">
                      <a:pos x="13" y="15"/>
                    </a:cxn>
                    <a:cxn ang="0">
                      <a:pos x="34" y="39"/>
                    </a:cxn>
                    <a:cxn ang="0">
                      <a:pos x="49" y="54"/>
                    </a:cxn>
                    <a:cxn ang="0">
                      <a:pos x="67" y="48"/>
                    </a:cxn>
                    <a:cxn ang="0">
                      <a:pos x="94" y="51"/>
                    </a:cxn>
                    <a:cxn ang="0">
                      <a:pos x="76" y="57"/>
                    </a:cxn>
                    <a:cxn ang="0">
                      <a:pos x="49" y="66"/>
                    </a:cxn>
                    <a:cxn ang="0">
                      <a:pos x="70" y="93"/>
                    </a:cxn>
                    <a:cxn ang="0">
                      <a:pos x="97" y="66"/>
                    </a:cxn>
                    <a:cxn ang="0">
                      <a:pos x="97" y="93"/>
                    </a:cxn>
                    <a:cxn ang="0">
                      <a:pos x="115" y="99"/>
                    </a:cxn>
                    <a:cxn ang="0">
                      <a:pos x="133" y="93"/>
                    </a:cxn>
                    <a:cxn ang="0">
                      <a:pos x="136" y="102"/>
                    </a:cxn>
                    <a:cxn ang="0">
                      <a:pos x="220" y="132"/>
                    </a:cxn>
                    <a:cxn ang="0">
                      <a:pos x="238" y="147"/>
                    </a:cxn>
                    <a:cxn ang="0">
                      <a:pos x="274" y="198"/>
                    </a:cxn>
                    <a:cxn ang="0">
                      <a:pos x="238" y="186"/>
                    </a:cxn>
                  </a:cxnLst>
                  <a:rect l="0" t="0" r="r" b="b"/>
                  <a:pathLst>
                    <a:path w="607" h="228">
                      <a:moveTo>
                        <a:pt x="238" y="186"/>
                      </a:moveTo>
                      <a:cubicBezTo>
                        <a:pt x="234" y="173"/>
                        <a:pt x="229" y="173"/>
                        <a:pt x="217" y="177"/>
                      </a:cubicBezTo>
                      <a:cubicBezTo>
                        <a:pt x="209" y="189"/>
                        <a:pt x="208" y="196"/>
                        <a:pt x="223" y="201"/>
                      </a:cubicBezTo>
                      <a:cubicBezTo>
                        <a:pt x="230" y="199"/>
                        <a:pt x="236" y="192"/>
                        <a:pt x="244" y="192"/>
                      </a:cubicBezTo>
                      <a:cubicBezTo>
                        <a:pt x="250" y="192"/>
                        <a:pt x="262" y="198"/>
                        <a:pt x="262" y="198"/>
                      </a:cubicBezTo>
                      <a:cubicBezTo>
                        <a:pt x="291" y="192"/>
                        <a:pt x="307" y="211"/>
                        <a:pt x="334" y="216"/>
                      </a:cubicBezTo>
                      <a:cubicBezTo>
                        <a:pt x="350" y="212"/>
                        <a:pt x="364" y="215"/>
                        <a:pt x="382" y="213"/>
                      </a:cubicBezTo>
                      <a:cubicBezTo>
                        <a:pt x="383" y="210"/>
                        <a:pt x="387" y="207"/>
                        <a:pt x="385" y="204"/>
                      </a:cubicBezTo>
                      <a:cubicBezTo>
                        <a:pt x="381" y="198"/>
                        <a:pt x="367" y="192"/>
                        <a:pt x="367" y="192"/>
                      </a:cubicBezTo>
                      <a:cubicBezTo>
                        <a:pt x="365" y="189"/>
                        <a:pt x="358" y="184"/>
                        <a:pt x="361" y="183"/>
                      </a:cubicBezTo>
                      <a:cubicBezTo>
                        <a:pt x="367" y="181"/>
                        <a:pt x="379" y="189"/>
                        <a:pt x="379" y="189"/>
                      </a:cubicBezTo>
                      <a:cubicBezTo>
                        <a:pt x="398" y="183"/>
                        <a:pt x="413" y="175"/>
                        <a:pt x="433" y="171"/>
                      </a:cubicBezTo>
                      <a:cubicBezTo>
                        <a:pt x="447" y="176"/>
                        <a:pt x="457" y="178"/>
                        <a:pt x="469" y="186"/>
                      </a:cubicBezTo>
                      <a:cubicBezTo>
                        <a:pt x="478" y="200"/>
                        <a:pt x="497" y="207"/>
                        <a:pt x="511" y="216"/>
                      </a:cubicBezTo>
                      <a:cubicBezTo>
                        <a:pt x="519" y="221"/>
                        <a:pt x="538" y="228"/>
                        <a:pt x="538" y="228"/>
                      </a:cubicBezTo>
                      <a:cubicBezTo>
                        <a:pt x="563" y="220"/>
                        <a:pt x="550" y="221"/>
                        <a:pt x="577" y="225"/>
                      </a:cubicBezTo>
                      <a:cubicBezTo>
                        <a:pt x="585" y="224"/>
                        <a:pt x="594" y="226"/>
                        <a:pt x="601" y="222"/>
                      </a:cubicBezTo>
                      <a:cubicBezTo>
                        <a:pt x="607" y="219"/>
                        <a:pt x="598" y="207"/>
                        <a:pt x="592" y="204"/>
                      </a:cubicBezTo>
                      <a:cubicBezTo>
                        <a:pt x="586" y="201"/>
                        <a:pt x="578" y="202"/>
                        <a:pt x="571" y="201"/>
                      </a:cubicBezTo>
                      <a:cubicBezTo>
                        <a:pt x="565" y="197"/>
                        <a:pt x="560" y="191"/>
                        <a:pt x="553" y="189"/>
                      </a:cubicBezTo>
                      <a:cubicBezTo>
                        <a:pt x="547" y="187"/>
                        <a:pt x="535" y="183"/>
                        <a:pt x="535" y="183"/>
                      </a:cubicBezTo>
                      <a:cubicBezTo>
                        <a:pt x="531" y="170"/>
                        <a:pt x="517" y="161"/>
                        <a:pt x="505" y="153"/>
                      </a:cubicBezTo>
                      <a:cubicBezTo>
                        <a:pt x="504" y="150"/>
                        <a:pt x="501" y="147"/>
                        <a:pt x="502" y="144"/>
                      </a:cubicBezTo>
                      <a:cubicBezTo>
                        <a:pt x="503" y="141"/>
                        <a:pt x="510" y="144"/>
                        <a:pt x="511" y="141"/>
                      </a:cubicBezTo>
                      <a:cubicBezTo>
                        <a:pt x="512" y="138"/>
                        <a:pt x="503" y="124"/>
                        <a:pt x="502" y="123"/>
                      </a:cubicBezTo>
                      <a:cubicBezTo>
                        <a:pt x="502" y="123"/>
                        <a:pt x="480" y="116"/>
                        <a:pt x="475" y="114"/>
                      </a:cubicBezTo>
                      <a:cubicBezTo>
                        <a:pt x="472" y="113"/>
                        <a:pt x="466" y="111"/>
                        <a:pt x="466" y="111"/>
                      </a:cubicBezTo>
                      <a:cubicBezTo>
                        <a:pt x="437" y="82"/>
                        <a:pt x="395" y="70"/>
                        <a:pt x="355" y="66"/>
                      </a:cubicBezTo>
                      <a:cubicBezTo>
                        <a:pt x="330" y="58"/>
                        <a:pt x="305" y="48"/>
                        <a:pt x="280" y="42"/>
                      </a:cubicBezTo>
                      <a:cubicBezTo>
                        <a:pt x="264" y="47"/>
                        <a:pt x="255" y="39"/>
                        <a:pt x="241" y="33"/>
                      </a:cubicBezTo>
                      <a:cubicBezTo>
                        <a:pt x="235" y="30"/>
                        <a:pt x="223" y="27"/>
                        <a:pt x="223" y="27"/>
                      </a:cubicBezTo>
                      <a:cubicBezTo>
                        <a:pt x="205" y="30"/>
                        <a:pt x="195" y="36"/>
                        <a:pt x="178" y="42"/>
                      </a:cubicBezTo>
                      <a:cubicBezTo>
                        <a:pt x="170" y="31"/>
                        <a:pt x="161" y="32"/>
                        <a:pt x="166" y="18"/>
                      </a:cubicBezTo>
                      <a:cubicBezTo>
                        <a:pt x="158" y="7"/>
                        <a:pt x="155" y="5"/>
                        <a:pt x="142" y="9"/>
                      </a:cubicBezTo>
                      <a:cubicBezTo>
                        <a:pt x="148" y="27"/>
                        <a:pt x="165" y="18"/>
                        <a:pt x="142" y="24"/>
                      </a:cubicBezTo>
                      <a:cubicBezTo>
                        <a:pt x="146" y="37"/>
                        <a:pt x="153" y="36"/>
                        <a:pt x="166" y="39"/>
                      </a:cubicBezTo>
                      <a:cubicBezTo>
                        <a:pt x="168" y="42"/>
                        <a:pt x="173" y="45"/>
                        <a:pt x="172" y="48"/>
                      </a:cubicBezTo>
                      <a:cubicBezTo>
                        <a:pt x="171" y="51"/>
                        <a:pt x="165" y="49"/>
                        <a:pt x="163" y="51"/>
                      </a:cubicBezTo>
                      <a:cubicBezTo>
                        <a:pt x="147" y="67"/>
                        <a:pt x="175" y="55"/>
                        <a:pt x="151" y="63"/>
                      </a:cubicBezTo>
                      <a:cubicBezTo>
                        <a:pt x="142" y="76"/>
                        <a:pt x="139" y="76"/>
                        <a:pt x="124" y="72"/>
                      </a:cubicBezTo>
                      <a:cubicBezTo>
                        <a:pt x="117" y="51"/>
                        <a:pt x="123" y="58"/>
                        <a:pt x="109" y="48"/>
                      </a:cubicBezTo>
                      <a:cubicBezTo>
                        <a:pt x="99" y="33"/>
                        <a:pt x="104" y="17"/>
                        <a:pt x="88" y="6"/>
                      </a:cubicBezTo>
                      <a:cubicBezTo>
                        <a:pt x="73" y="11"/>
                        <a:pt x="82" y="10"/>
                        <a:pt x="61" y="3"/>
                      </a:cubicBezTo>
                      <a:cubicBezTo>
                        <a:pt x="58" y="2"/>
                        <a:pt x="52" y="0"/>
                        <a:pt x="52" y="0"/>
                      </a:cubicBezTo>
                      <a:cubicBezTo>
                        <a:pt x="38" y="4"/>
                        <a:pt x="25" y="7"/>
                        <a:pt x="13" y="15"/>
                      </a:cubicBezTo>
                      <a:cubicBezTo>
                        <a:pt x="0" y="35"/>
                        <a:pt x="17" y="36"/>
                        <a:pt x="34" y="39"/>
                      </a:cubicBezTo>
                      <a:cubicBezTo>
                        <a:pt x="37" y="43"/>
                        <a:pt x="42" y="54"/>
                        <a:pt x="49" y="54"/>
                      </a:cubicBezTo>
                      <a:cubicBezTo>
                        <a:pt x="55" y="54"/>
                        <a:pt x="67" y="48"/>
                        <a:pt x="67" y="48"/>
                      </a:cubicBezTo>
                      <a:cubicBezTo>
                        <a:pt x="76" y="49"/>
                        <a:pt x="88" y="45"/>
                        <a:pt x="94" y="51"/>
                      </a:cubicBezTo>
                      <a:cubicBezTo>
                        <a:pt x="98" y="55"/>
                        <a:pt x="82" y="55"/>
                        <a:pt x="76" y="57"/>
                      </a:cubicBezTo>
                      <a:cubicBezTo>
                        <a:pt x="67" y="60"/>
                        <a:pt x="49" y="66"/>
                        <a:pt x="49" y="66"/>
                      </a:cubicBezTo>
                      <a:cubicBezTo>
                        <a:pt x="53" y="81"/>
                        <a:pt x="58" y="85"/>
                        <a:pt x="70" y="93"/>
                      </a:cubicBezTo>
                      <a:cubicBezTo>
                        <a:pt x="88" y="87"/>
                        <a:pt x="81" y="71"/>
                        <a:pt x="97" y="66"/>
                      </a:cubicBezTo>
                      <a:cubicBezTo>
                        <a:pt x="97" y="68"/>
                        <a:pt x="90" y="88"/>
                        <a:pt x="97" y="93"/>
                      </a:cubicBezTo>
                      <a:cubicBezTo>
                        <a:pt x="102" y="97"/>
                        <a:pt x="115" y="99"/>
                        <a:pt x="115" y="99"/>
                      </a:cubicBezTo>
                      <a:cubicBezTo>
                        <a:pt x="120" y="91"/>
                        <a:pt x="121" y="84"/>
                        <a:pt x="133" y="93"/>
                      </a:cubicBezTo>
                      <a:cubicBezTo>
                        <a:pt x="135" y="95"/>
                        <a:pt x="134" y="100"/>
                        <a:pt x="136" y="102"/>
                      </a:cubicBezTo>
                      <a:cubicBezTo>
                        <a:pt x="150" y="120"/>
                        <a:pt x="199" y="125"/>
                        <a:pt x="220" y="132"/>
                      </a:cubicBezTo>
                      <a:cubicBezTo>
                        <a:pt x="226" y="138"/>
                        <a:pt x="233" y="141"/>
                        <a:pt x="238" y="147"/>
                      </a:cubicBezTo>
                      <a:cubicBezTo>
                        <a:pt x="254" y="167"/>
                        <a:pt x="238" y="198"/>
                        <a:pt x="274" y="198"/>
                      </a:cubicBezTo>
                      <a:lnTo>
                        <a:pt x="238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49" name="Freeform 141"/>
                <p:cNvSpPr>
                  <a:spLocks/>
                </p:cNvSpPr>
                <p:nvPr/>
              </p:nvSpPr>
              <p:spPr bwMode="ltGray">
                <a:xfrm>
                  <a:off x="3282" y="3090"/>
                  <a:ext cx="58" cy="27"/>
                </a:xfrm>
                <a:custGeom>
                  <a:avLst/>
                  <a:gdLst/>
                  <a:ahLst/>
                  <a:cxnLst>
                    <a:cxn ang="0">
                      <a:pos x="6" y="9"/>
                    </a:cxn>
                    <a:cxn ang="0">
                      <a:pos x="24" y="3"/>
                    </a:cxn>
                    <a:cxn ang="0">
                      <a:pos x="33" y="0"/>
                    </a:cxn>
                    <a:cxn ang="0">
                      <a:pos x="12" y="18"/>
                    </a:cxn>
                    <a:cxn ang="0">
                      <a:pos x="3" y="24"/>
                    </a:cxn>
                    <a:cxn ang="0">
                      <a:pos x="6" y="9"/>
                    </a:cxn>
                  </a:cxnLst>
                  <a:rect l="0" t="0" r="r" b="b"/>
                  <a:pathLst>
                    <a:path w="58" h="27">
                      <a:moveTo>
                        <a:pt x="6" y="9"/>
                      </a:moveTo>
                      <a:cubicBezTo>
                        <a:pt x="12" y="7"/>
                        <a:pt x="18" y="5"/>
                        <a:pt x="24" y="3"/>
                      </a:cubicBezTo>
                      <a:cubicBezTo>
                        <a:pt x="27" y="2"/>
                        <a:pt x="33" y="0"/>
                        <a:pt x="33" y="0"/>
                      </a:cubicBezTo>
                      <a:cubicBezTo>
                        <a:pt x="58" y="8"/>
                        <a:pt x="19" y="14"/>
                        <a:pt x="12" y="18"/>
                      </a:cubicBezTo>
                      <a:cubicBezTo>
                        <a:pt x="9" y="20"/>
                        <a:pt x="5" y="27"/>
                        <a:pt x="3" y="24"/>
                      </a:cubicBezTo>
                      <a:cubicBezTo>
                        <a:pt x="0" y="20"/>
                        <a:pt x="5" y="14"/>
                        <a:pt x="6" y="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0" name="Freeform 142"/>
                <p:cNvSpPr>
                  <a:spLocks/>
                </p:cNvSpPr>
                <p:nvPr/>
              </p:nvSpPr>
              <p:spPr bwMode="ltGray">
                <a:xfrm>
                  <a:off x="3396" y="3090"/>
                  <a:ext cx="13" cy="21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9" y="21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13" h="21">
                      <a:moveTo>
                        <a:pt x="0" y="18"/>
                      </a:moveTo>
                      <a:cubicBezTo>
                        <a:pt x="5" y="0"/>
                        <a:pt x="13" y="5"/>
                        <a:pt x="9" y="21"/>
                      </a:cubicBezTo>
                      <a:cubicBezTo>
                        <a:pt x="6" y="20"/>
                        <a:pt x="0" y="18"/>
                        <a:pt x="0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1" name="Freeform 143"/>
                <p:cNvSpPr>
                  <a:spLocks/>
                </p:cNvSpPr>
                <p:nvPr/>
              </p:nvSpPr>
              <p:spPr bwMode="ltGray">
                <a:xfrm>
                  <a:off x="3348" y="3097"/>
                  <a:ext cx="146" cy="107"/>
                </a:xfrm>
                <a:custGeom>
                  <a:avLst/>
                  <a:gdLst/>
                  <a:ahLst/>
                  <a:cxnLst>
                    <a:cxn ang="0">
                      <a:pos x="93" y="20"/>
                    </a:cxn>
                    <a:cxn ang="0">
                      <a:pos x="90" y="2"/>
                    </a:cxn>
                    <a:cxn ang="0">
                      <a:pos x="117" y="20"/>
                    </a:cxn>
                    <a:cxn ang="0">
                      <a:pos x="135" y="32"/>
                    </a:cxn>
                    <a:cxn ang="0">
                      <a:pos x="132" y="56"/>
                    </a:cxn>
                    <a:cxn ang="0">
                      <a:pos x="111" y="44"/>
                    </a:cxn>
                    <a:cxn ang="0">
                      <a:pos x="108" y="62"/>
                    </a:cxn>
                    <a:cxn ang="0">
                      <a:pos x="105" y="77"/>
                    </a:cxn>
                    <a:cxn ang="0">
                      <a:pos x="87" y="86"/>
                    </a:cxn>
                    <a:cxn ang="0">
                      <a:pos x="51" y="107"/>
                    </a:cxn>
                    <a:cxn ang="0">
                      <a:pos x="33" y="101"/>
                    </a:cxn>
                    <a:cxn ang="0">
                      <a:pos x="18" y="98"/>
                    </a:cxn>
                    <a:cxn ang="0">
                      <a:pos x="0" y="92"/>
                    </a:cxn>
                    <a:cxn ang="0">
                      <a:pos x="12" y="77"/>
                    </a:cxn>
                    <a:cxn ang="0">
                      <a:pos x="30" y="83"/>
                    </a:cxn>
                    <a:cxn ang="0">
                      <a:pos x="60" y="80"/>
                    </a:cxn>
                    <a:cxn ang="0">
                      <a:pos x="87" y="59"/>
                    </a:cxn>
                    <a:cxn ang="0">
                      <a:pos x="93" y="20"/>
                    </a:cxn>
                  </a:cxnLst>
                  <a:rect l="0" t="0" r="r" b="b"/>
                  <a:pathLst>
                    <a:path w="146" h="107">
                      <a:moveTo>
                        <a:pt x="93" y="20"/>
                      </a:moveTo>
                      <a:cubicBezTo>
                        <a:pt x="90" y="16"/>
                        <a:pt x="78" y="0"/>
                        <a:pt x="90" y="2"/>
                      </a:cubicBezTo>
                      <a:cubicBezTo>
                        <a:pt x="90" y="2"/>
                        <a:pt x="112" y="17"/>
                        <a:pt x="117" y="20"/>
                      </a:cubicBezTo>
                      <a:cubicBezTo>
                        <a:pt x="123" y="24"/>
                        <a:pt x="135" y="32"/>
                        <a:pt x="135" y="32"/>
                      </a:cubicBezTo>
                      <a:cubicBezTo>
                        <a:pt x="142" y="53"/>
                        <a:pt x="146" y="46"/>
                        <a:pt x="132" y="56"/>
                      </a:cubicBezTo>
                      <a:cubicBezTo>
                        <a:pt x="120" y="48"/>
                        <a:pt x="125" y="39"/>
                        <a:pt x="111" y="44"/>
                      </a:cubicBezTo>
                      <a:cubicBezTo>
                        <a:pt x="117" y="61"/>
                        <a:pt x="114" y="46"/>
                        <a:pt x="108" y="62"/>
                      </a:cubicBezTo>
                      <a:cubicBezTo>
                        <a:pt x="106" y="67"/>
                        <a:pt x="108" y="73"/>
                        <a:pt x="105" y="77"/>
                      </a:cubicBezTo>
                      <a:cubicBezTo>
                        <a:pt x="101" y="84"/>
                        <a:pt x="92" y="83"/>
                        <a:pt x="87" y="86"/>
                      </a:cubicBezTo>
                      <a:cubicBezTo>
                        <a:pt x="76" y="92"/>
                        <a:pt x="62" y="100"/>
                        <a:pt x="51" y="107"/>
                      </a:cubicBezTo>
                      <a:cubicBezTo>
                        <a:pt x="45" y="105"/>
                        <a:pt x="39" y="102"/>
                        <a:pt x="33" y="101"/>
                      </a:cubicBezTo>
                      <a:cubicBezTo>
                        <a:pt x="28" y="100"/>
                        <a:pt x="23" y="99"/>
                        <a:pt x="18" y="98"/>
                      </a:cubicBezTo>
                      <a:cubicBezTo>
                        <a:pt x="12" y="96"/>
                        <a:pt x="0" y="92"/>
                        <a:pt x="0" y="92"/>
                      </a:cubicBezTo>
                      <a:cubicBezTo>
                        <a:pt x="2" y="86"/>
                        <a:pt x="3" y="77"/>
                        <a:pt x="12" y="77"/>
                      </a:cubicBezTo>
                      <a:cubicBezTo>
                        <a:pt x="18" y="77"/>
                        <a:pt x="30" y="83"/>
                        <a:pt x="30" y="83"/>
                      </a:cubicBezTo>
                      <a:cubicBezTo>
                        <a:pt x="45" y="79"/>
                        <a:pt x="47" y="71"/>
                        <a:pt x="60" y="80"/>
                      </a:cubicBezTo>
                      <a:cubicBezTo>
                        <a:pt x="71" y="76"/>
                        <a:pt x="87" y="59"/>
                        <a:pt x="87" y="59"/>
                      </a:cubicBezTo>
                      <a:cubicBezTo>
                        <a:pt x="93" y="30"/>
                        <a:pt x="103" y="54"/>
                        <a:pt x="93" y="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2" name="Freeform 144"/>
                <p:cNvSpPr>
                  <a:spLocks/>
                </p:cNvSpPr>
                <p:nvPr/>
              </p:nvSpPr>
              <p:spPr bwMode="ltGray">
                <a:xfrm>
                  <a:off x="3530" y="3153"/>
                  <a:ext cx="34" cy="41"/>
                </a:xfrm>
                <a:custGeom>
                  <a:avLst/>
                  <a:gdLst/>
                  <a:ahLst/>
                  <a:cxnLst>
                    <a:cxn ang="0">
                      <a:pos x="13" y="24"/>
                    </a:cxn>
                    <a:cxn ang="0">
                      <a:pos x="13" y="0"/>
                    </a:cxn>
                    <a:cxn ang="0">
                      <a:pos x="34" y="24"/>
                    </a:cxn>
                    <a:cxn ang="0">
                      <a:pos x="13" y="33"/>
                    </a:cxn>
                    <a:cxn ang="0">
                      <a:pos x="13" y="24"/>
                    </a:cxn>
                  </a:cxnLst>
                  <a:rect l="0" t="0" r="r" b="b"/>
                  <a:pathLst>
                    <a:path w="34" h="41">
                      <a:moveTo>
                        <a:pt x="13" y="24"/>
                      </a:moveTo>
                      <a:cubicBezTo>
                        <a:pt x="5" y="12"/>
                        <a:pt x="0" y="9"/>
                        <a:pt x="13" y="0"/>
                      </a:cubicBezTo>
                      <a:cubicBezTo>
                        <a:pt x="24" y="7"/>
                        <a:pt x="25" y="15"/>
                        <a:pt x="34" y="24"/>
                      </a:cubicBezTo>
                      <a:cubicBezTo>
                        <a:pt x="29" y="38"/>
                        <a:pt x="26" y="41"/>
                        <a:pt x="13" y="33"/>
                      </a:cubicBezTo>
                      <a:cubicBezTo>
                        <a:pt x="10" y="23"/>
                        <a:pt x="7" y="24"/>
                        <a:pt x="13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3" name="Freeform 145"/>
                <p:cNvSpPr>
                  <a:spLocks/>
                </p:cNvSpPr>
                <p:nvPr/>
              </p:nvSpPr>
              <p:spPr bwMode="ltGray">
                <a:xfrm>
                  <a:off x="3572" y="3163"/>
                  <a:ext cx="39" cy="41"/>
                </a:xfrm>
                <a:custGeom>
                  <a:avLst/>
                  <a:gdLst/>
                  <a:ahLst/>
                  <a:cxnLst>
                    <a:cxn ang="0">
                      <a:pos x="7" y="20"/>
                    </a:cxn>
                    <a:cxn ang="0">
                      <a:pos x="31" y="17"/>
                    </a:cxn>
                    <a:cxn ang="0">
                      <a:pos x="1" y="23"/>
                    </a:cxn>
                    <a:cxn ang="0">
                      <a:pos x="7" y="20"/>
                    </a:cxn>
                  </a:cxnLst>
                  <a:rect l="0" t="0" r="r" b="b"/>
                  <a:pathLst>
                    <a:path w="39" h="41">
                      <a:moveTo>
                        <a:pt x="7" y="20"/>
                      </a:moveTo>
                      <a:cubicBezTo>
                        <a:pt x="0" y="0"/>
                        <a:pt x="20" y="13"/>
                        <a:pt x="31" y="17"/>
                      </a:cubicBezTo>
                      <a:cubicBezTo>
                        <a:pt x="39" y="41"/>
                        <a:pt x="2" y="25"/>
                        <a:pt x="1" y="23"/>
                      </a:cubicBezTo>
                      <a:cubicBezTo>
                        <a:pt x="0" y="21"/>
                        <a:pt x="5" y="21"/>
                        <a:pt x="7" y="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4" name="Freeform 146"/>
                <p:cNvSpPr>
                  <a:spLocks/>
                </p:cNvSpPr>
                <p:nvPr/>
              </p:nvSpPr>
              <p:spPr bwMode="ltGray">
                <a:xfrm>
                  <a:off x="3638" y="3177"/>
                  <a:ext cx="26" cy="24"/>
                </a:xfrm>
                <a:custGeom>
                  <a:avLst/>
                  <a:gdLst/>
                  <a:ahLst/>
                  <a:cxnLst>
                    <a:cxn ang="0">
                      <a:pos x="16" y="21"/>
                    </a:cxn>
                    <a:cxn ang="0">
                      <a:pos x="13" y="0"/>
                    </a:cxn>
                    <a:cxn ang="0">
                      <a:pos x="22" y="24"/>
                    </a:cxn>
                    <a:cxn ang="0">
                      <a:pos x="16" y="21"/>
                    </a:cxn>
                  </a:cxnLst>
                  <a:rect l="0" t="0" r="r" b="b"/>
                  <a:pathLst>
                    <a:path w="26" h="24">
                      <a:moveTo>
                        <a:pt x="16" y="21"/>
                      </a:moveTo>
                      <a:cubicBezTo>
                        <a:pt x="4" y="13"/>
                        <a:pt x="0" y="9"/>
                        <a:pt x="13" y="0"/>
                      </a:cubicBezTo>
                      <a:cubicBezTo>
                        <a:pt x="24" y="8"/>
                        <a:pt x="26" y="11"/>
                        <a:pt x="22" y="24"/>
                      </a:cubicBezTo>
                      <a:cubicBezTo>
                        <a:pt x="8" y="21"/>
                        <a:pt x="6" y="21"/>
                        <a:pt x="16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5" name="Freeform 147"/>
                <p:cNvSpPr>
                  <a:spLocks/>
                </p:cNvSpPr>
                <p:nvPr/>
              </p:nvSpPr>
              <p:spPr bwMode="ltGray">
                <a:xfrm>
                  <a:off x="3671" y="3183"/>
                  <a:ext cx="28" cy="21"/>
                </a:xfrm>
                <a:custGeom>
                  <a:avLst/>
                  <a:gdLst/>
                  <a:ahLst/>
                  <a:cxnLst>
                    <a:cxn ang="0">
                      <a:pos x="16" y="21"/>
                    </a:cxn>
                    <a:cxn ang="0">
                      <a:pos x="13" y="0"/>
                    </a:cxn>
                    <a:cxn ang="0">
                      <a:pos x="25" y="12"/>
                    </a:cxn>
                    <a:cxn ang="0">
                      <a:pos x="16" y="21"/>
                    </a:cxn>
                  </a:cxnLst>
                  <a:rect l="0" t="0" r="r" b="b"/>
                  <a:pathLst>
                    <a:path w="28" h="21">
                      <a:moveTo>
                        <a:pt x="16" y="21"/>
                      </a:moveTo>
                      <a:cubicBezTo>
                        <a:pt x="4" y="13"/>
                        <a:pt x="0" y="9"/>
                        <a:pt x="13" y="0"/>
                      </a:cubicBezTo>
                      <a:cubicBezTo>
                        <a:pt x="18" y="2"/>
                        <a:pt x="28" y="2"/>
                        <a:pt x="25" y="12"/>
                      </a:cubicBezTo>
                      <a:cubicBezTo>
                        <a:pt x="24" y="16"/>
                        <a:pt x="16" y="21"/>
                        <a:pt x="16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6" name="Freeform 148"/>
                <p:cNvSpPr>
                  <a:spLocks/>
                </p:cNvSpPr>
                <p:nvPr/>
              </p:nvSpPr>
              <p:spPr bwMode="ltGray">
                <a:xfrm>
                  <a:off x="3666" y="3208"/>
                  <a:ext cx="24" cy="20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24" y="14"/>
                    </a:cxn>
                    <a:cxn ang="0">
                      <a:pos x="3" y="14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24" h="20">
                      <a:moveTo>
                        <a:pt x="0" y="8"/>
                      </a:moveTo>
                      <a:cubicBezTo>
                        <a:pt x="13" y="0"/>
                        <a:pt x="16" y="2"/>
                        <a:pt x="24" y="14"/>
                      </a:cubicBezTo>
                      <a:cubicBezTo>
                        <a:pt x="17" y="16"/>
                        <a:pt x="11" y="20"/>
                        <a:pt x="3" y="14"/>
                      </a:cubicBezTo>
                      <a:cubicBezTo>
                        <a:pt x="0" y="11"/>
                        <a:pt x="0" y="0"/>
                        <a:pt x="0" y="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7" name="Freeform 149"/>
                <p:cNvSpPr>
                  <a:spLocks/>
                </p:cNvSpPr>
                <p:nvPr/>
              </p:nvSpPr>
              <p:spPr bwMode="ltGray">
                <a:xfrm>
                  <a:off x="3723" y="3417"/>
                  <a:ext cx="81" cy="54"/>
                </a:xfrm>
                <a:custGeom>
                  <a:avLst/>
                  <a:gdLst/>
                  <a:ahLst/>
                  <a:cxnLst>
                    <a:cxn ang="0">
                      <a:pos x="39" y="27"/>
                    </a:cxn>
                    <a:cxn ang="0">
                      <a:pos x="45" y="6"/>
                    </a:cxn>
                    <a:cxn ang="0">
                      <a:pos x="81" y="33"/>
                    </a:cxn>
                    <a:cxn ang="0">
                      <a:pos x="39" y="27"/>
                    </a:cxn>
                  </a:cxnLst>
                  <a:rect l="0" t="0" r="r" b="b"/>
                  <a:pathLst>
                    <a:path w="81" h="54">
                      <a:moveTo>
                        <a:pt x="39" y="27"/>
                      </a:moveTo>
                      <a:cubicBezTo>
                        <a:pt x="27" y="9"/>
                        <a:pt x="0" y="0"/>
                        <a:pt x="45" y="6"/>
                      </a:cubicBezTo>
                      <a:cubicBezTo>
                        <a:pt x="59" y="15"/>
                        <a:pt x="70" y="22"/>
                        <a:pt x="81" y="33"/>
                      </a:cubicBezTo>
                      <a:cubicBezTo>
                        <a:pt x="74" y="54"/>
                        <a:pt x="50" y="38"/>
                        <a:pt x="3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8" name="Freeform 150"/>
                <p:cNvSpPr>
                  <a:spLocks/>
                </p:cNvSpPr>
                <p:nvPr/>
              </p:nvSpPr>
              <p:spPr bwMode="ltGray">
                <a:xfrm>
                  <a:off x="2353" y="3330"/>
                  <a:ext cx="1079" cy="486"/>
                </a:xfrm>
                <a:custGeom>
                  <a:avLst/>
                  <a:gdLst/>
                  <a:ahLst/>
                  <a:cxnLst>
                    <a:cxn ang="0">
                      <a:pos x="470" y="42"/>
                    </a:cxn>
                    <a:cxn ang="0">
                      <a:pos x="497" y="12"/>
                    </a:cxn>
                    <a:cxn ang="0">
                      <a:pos x="485" y="24"/>
                    </a:cxn>
                    <a:cxn ang="0">
                      <a:pos x="521" y="15"/>
                    </a:cxn>
                    <a:cxn ang="0">
                      <a:pos x="593" y="36"/>
                    </a:cxn>
                    <a:cxn ang="0">
                      <a:pos x="608" y="84"/>
                    </a:cxn>
                    <a:cxn ang="0">
                      <a:pos x="614" y="105"/>
                    </a:cxn>
                    <a:cxn ang="0">
                      <a:pos x="689" y="129"/>
                    </a:cxn>
                    <a:cxn ang="0">
                      <a:pos x="779" y="120"/>
                    </a:cxn>
                    <a:cxn ang="0">
                      <a:pos x="830" y="30"/>
                    </a:cxn>
                    <a:cxn ang="0">
                      <a:pos x="878" y="69"/>
                    </a:cxn>
                    <a:cxn ang="0">
                      <a:pos x="902" y="123"/>
                    </a:cxn>
                    <a:cxn ang="0">
                      <a:pos x="911" y="141"/>
                    </a:cxn>
                    <a:cxn ang="0">
                      <a:pos x="980" y="189"/>
                    </a:cxn>
                    <a:cxn ang="0">
                      <a:pos x="1010" y="231"/>
                    </a:cxn>
                    <a:cxn ang="0">
                      <a:pos x="1028" y="225"/>
                    </a:cxn>
                    <a:cxn ang="0">
                      <a:pos x="1052" y="249"/>
                    </a:cxn>
                    <a:cxn ang="0">
                      <a:pos x="1079" y="306"/>
                    </a:cxn>
                    <a:cxn ang="0">
                      <a:pos x="1004" y="399"/>
                    </a:cxn>
                    <a:cxn ang="0">
                      <a:pos x="947" y="444"/>
                    </a:cxn>
                    <a:cxn ang="0">
                      <a:pos x="842" y="465"/>
                    </a:cxn>
                    <a:cxn ang="0">
                      <a:pos x="818" y="480"/>
                    </a:cxn>
                    <a:cxn ang="0">
                      <a:pos x="722" y="480"/>
                    </a:cxn>
                    <a:cxn ang="0">
                      <a:pos x="674" y="456"/>
                    </a:cxn>
                    <a:cxn ang="0">
                      <a:pos x="677" y="402"/>
                    </a:cxn>
                    <a:cxn ang="0">
                      <a:pos x="647" y="414"/>
                    </a:cxn>
                    <a:cxn ang="0">
                      <a:pos x="602" y="441"/>
                    </a:cxn>
                    <a:cxn ang="0">
                      <a:pos x="512" y="399"/>
                    </a:cxn>
                    <a:cxn ang="0">
                      <a:pos x="416" y="402"/>
                    </a:cxn>
                    <a:cxn ang="0">
                      <a:pos x="320" y="411"/>
                    </a:cxn>
                    <a:cxn ang="0">
                      <a:pos x="239" y="405"/>
                    </a:cxn>
                    <a:cxn ang="0">
                      <a:pos x="179" y="423"/>
                    </a:cxn>
                    <a:cxn ang="0">
                      <a:pos x="116" y="378"/>
                    </a:cxn>
                    <a:cxn ang="0">
                      <a:pos x="2" y="261"/>
                    </a:cxn>
                    <a:cxn ang="0">
                      <a:pos x="17" y="249"/>
                    </a:cxn>
                    <a:cxn ang="0">
                      <a:pos x="2" y="204"/>
                    </a:cxn>
                    <a:cxn ang="0">
                      <a:pos x="20" y="198"/>
                    </a:cxn>
                    <a:cxn ang="0">
                      <a:pos x="179" y="171"/>
                    </a:cxn>
                    <a:cxn ang="0">
                      <a:pos x="233" y="123"/>
                    </a:cxn>
                    <a:cxn ang="0">
                      <a:pos x="272" y="111"/>
                    </a:cxn>
                    <a:cxn ang="0">
                      <a:pos x="317" y="69"/>
                    </a:cxn>
                    <a:cxn ang="0">
                      <a:pos x="386" y="84"/>
                    </a:cxn>
                    <a:cxn ang="0">
                      <a:pos x="404" y="90"/>
                    </a:cxn>
                    <a:cxn ang="0">
                      <a:pos x="437" y="102"/>
                    </a:cxn>
                    <a:cxn ang="0">
                      <a:pos x="449" y="60"/>
                    </a:cxn>
                  </a:cxnLst>
                  <a:rect l="0" t="0" r="r" b="b"/>
                  <a:pathLst>
                    <a:path w="1079" h="486">
                      <a:moveTo>
                        <a:pt x="449" y="60"/>
                      </a:moveTo>
                      <a:cubicBezTo>
                        <a:pt x="453" y="48"/>
                        <a:pt x="458" y="46"/>
                        <a:pt x="470" y="42"/>
                      </a:cubicBezTo>
                      <a:cubicBezTo>
                        <a:pt x="474" y="30"/>
                        <a:pt x="471" y="26"/>
                        <a:pt x="464" y="15"/>
                      </a:cubicBezTo>
                      <a:cubicBezTo>
                        <a:pt x="487" y="7"/>
                        <a:pt x="476" y="8"/>
                        <a:pt x="497" y="12"/>
                      </a:cubicBezTo>
                      <a:cubicBezTo>
                        <a:pt x="496" y="15"/>
                        <a:pt x="496" y="19"/>
                        <a:pt x="494" y="21"/>
                      </a:cubicBezTo>
                      <a:cubicBezTo>
                        <a:pt x="492" y="23"/>
                        <a:pt x="486" y="21"/>
                        <a:pt x="485" y="24"/>
                      </a:cubicBezTo>
                      <a:cubicBezTo>
                        <a:pt x="480" y="33"/>
                        <a:pt x="494" y="35"/>
                        <a:pt x="497" y="36"/>
                      </a:cubicBezTo>
                      <a:cubicBezTo>
                        <a:pt x="535" y="31"/>
                        <a:pt x="514" y="37"/>
                        <a:pt x="521" y="15"/>
                      </a:cubicBezTo>
                      <a:cubicBezTo>
                        <a:pt x="534" y="19"/>
                        <a:pt x="544" y="26"/>
                        <a:pt x="557" y="30"/>
                      </a:cubicBezTo>
                      <a:cubicBezTo>
                        <a:pt x="569" y="34"/>
                        <a:pt x="593" y="36"/>
                        <a:pt x="593" y="36"/>
                      </a:cubicBezTo>
                      <a:cubicBezTo>
                        <a:pt x="607" y="31"/>
                        <a:pt x="619" y="35"/>
                        <a:pt x="632" y="39"/>
                      </a:cubicBezTo>
                      <a:cubicBezTo>
                        <a:pt x="628" y="55"/>
                        <a:pt x="622" y="74"/>
                        <a:pt x="608" y="84"/>
                      </a:cubicBezTo>
                      <a:cubicBezTo>
                        <a:pt x="604" y="96"/>
                        <a:pt x="599" y="98"/>
                        <a:pt x="587" y="102"/>
                      </a:cubicBezTo>
                      <a:cubicBezTo>
                        <a:pt x="598" y="106"/>
                        <a:pt x="603" y="101"/>
                        <a:pt x="614" y="105"/>
                      </a:cubicBezTo>
                      <a:cubicBezTo>
                        <a:pt x="625" y="122"/>
                        <a:pt x="643" y="121"/>
                        <a:pt x="662" y="123"/>
                      </a:cubicBezTo>
                      <a:cubicBezTo>
                        <a:pt x="673" y="130"/>
                        <a:pt x="677" y="133"/>
                        <a:pt x="689" y="129"/>
                      </a:cubicBezTo>
                      <a:cubicBezTo>
                        <a:pt x="701" y="133"/>
                        <a:pt x="711" y="134"/>
                        <a:pt x="722" y="141"/>
                      </a:cubicBezTo>
                      <a:cubicBezTo>
                        <a:pt x="756" y="138"/>
                        <a:pt x="755" y="136"/>
                        <a:pt x="779" y="120"/>
                      </a:cubicBezTo>
                      <a:cubicBezTo>
                        <a:pt x="789" y="91"/>
                        <a:pt x="773" y="13"/>
                        <a:pt x="812" y="0"/>
                      </a:cubicBezTo>
                      <a:cubicBezTo>
                        <a:pt x="828" y="5"/>
                        <a:pt x="822" y="18"/>
                        <a:pt x="830" y="30"/>
                      </a:cubicBezTo>
                      <a:cubicBezTo>
                        <a:pt x="839" y="43"/>
                        <a:pt x="849" y="53"/>
                        <a:pt x="857" y="66"/>
                      </a:cubicBezTo>
                      <a:cubicBezTo>
                        <a:pt x="863" y="111"/>
                        <a:pt x="856" y="76"/>
                        <a:pt x="878" y="69"/>
                      </a:cubicBezTo>
                      <a:cubicBezTo>
                        <a:pt x="881" y="70"/>
                        <a:pt x="885" y="69"/>
                        <a:pt x="887" y="72"/>
                      </a:cubicBezTo>
                      <a:cubicBezTo>
                        <a:pt x="897" y="86"/>
                        <a:pt x="896" y="108"/>
                        <a:pt x="902" y="123"/>
                      </a:cubicBezTo>
                      <a:cubicBezTo>
                        <a:pt x="903" y="126"/>
                        <a:pt x="906" y="129"/>
                        <a:pt x="908" y="132"/>
                      </a:cubicBezTo>
                      <a:cubicBezTo>
                        <a:pt x="909" y="135"/>
                        <a:pt x="910" y="138"/>
                        <a:pt x="911" y="141"/>
                      </a:cubicBezTo>
                      <a:cubicBezTo>
                        <a:pt x="911" y="141"/>
                        <a:pt x="916" y="161"/>
                        <a:pt x="917" y="162"/>
                      </a:cubicBezTo>
                      <a:cubicBezTo>
                        <a:pt x="930" y="175"/>
                        <a:pt x="962" y="177"/>
                        <a:pt x="980" y="189"/>
                      </a:cubicBezTo>
                      <a:cubicBezTo>
                        <a:pt x="987" y="199"/>
                        <a:pt x="992" y="203"/>
                        <a:pt x="998" y="213"/>
                      </a:cubicBezTo>
                      <a:cubicBezTo>
                        <a:pt x="1002" y="219"/>
                        <a:pt x="1006" y="225"/>
                        <a:pt x="1010" y="231"/>
                      </a:cubicBezTo>
                      <a:cubicBezTo>
                        <a:pt x="1012" y="234"/>
                        <a:pt x="1016" y="240"/>
                        <a:pt x="1016" y="240"/>
                      </a:cubicBezTo>
                      <a:cubicBezTo>
                        <a:pt x="1023" y="220"/>
                        <a:pt x="999" y="219"/>
                        <a:pt x="1028" y="225"/>
                      </a:cubicBezTo>
                      <a:cubicBezTo>
                        <a:pt x="1030" y="231"/>
                        <a:pt x="1032" y="237"/>
                        <a:pt x="1034" y="243"/>
                      </a:cubicBezTo>
                      <a:cubicBezTo>
                        <a:pt x="1036" y="249"/>
                        <a:pt x="1052" y="249"/>
                        <a:pt x="1052" y="249"/>
                      </a:cubicBezTo>
                      <a:cubicBezTo>
                        <a:pt x="1073" y="270"/>
                        <a:pt x="1063" y="262"/>
                        <a:pt x="1079" y="273"/>
                      </a:cubicBezTo>
                      <a:cubicBezTo>
                        <a:pt x="1072" y="310"/>
                        <a:pt x="1079" y="264"/>
                        <a:pt x="1079" y="306"/>
                      </a:cubicBezTo>
                      <a:cubicBezTo>
                        <a:pt x="1079" y="330"/>
                        <a:pt x="1061" y="353"/>
                        <a:pt x="1049" y="372"/>
                      </a:cubicBezTo>
                      <a:cubicBezTo>
                        <a:pt x="1044" y="380"/>
                        <a:pt x="1011" y="394"/>
                        <a:pt x="1004" y="399"/>
                      </a:cubicBezTo>
                      <a:cubicBezTo>
                        <a:pt x="996" y="404"/>
                        <a:pt x="977" y="411"/>
                        <a:pt x="977" y="411"/>
                      </a:cubicBezTo>
                      <a:cubicBezTo>
                        <a:pt x="966" y="422"/>
                        <a:pt x="960" y="435"/>
                        <a:pt x="947" y="444"/>
                      </a:cubicBezTo>
                      <a:cubicBezTo>
                        <a:pt x="930" y="469"/>
                        <a:pt x="885" y="463"/>
                        <a:pt x="860" y="480"/>
                      </a:cubicBezTo>
                      <a:cubicBezTo>
                        <a:pt x="854" y="476"/>
                        <a:pt x="850" y="465"/>
                        <a:pt x="842" y="465"/>
                      </a:cubicBezTo>
                      <a:cubicBezTo>
                        <a:pt x="838" y="465"/>
                        <a:pt x="839" y="472"/>
                        <a:pt x="836" y="474"/>
                      </a:cubicBezTo>
                      <a:cubicBezTo>
                        <a:pt x="831" y="477"/>
                        <a:pt x="818" y="480"/>
                        <a:pt x="818" y="480"/>
                      </a:cubicBezTo>
                      <a:cubicBezTo>
                        <a:pt x="799" y="474"/>
                        <a:pt x="758" y="486"/>
                        <a:pt x="758" y="486"/>
                      </a:cubicBezTo>
                      <a:cubicBezTo>
                        <a:pt x="741" y="480"/>
                        <a:pt x="743" y="476"/>
                        <a:pt x="722" y="480"/>
                      </a:cubicBezTo>
                      <a:cubicBezTo>
                        <a:pt x="710" y="476"/>
                        <a:pt x="707" y="468"/>
                        <a:pt x="698" y="459"/>
                      </a:cubicBezTo>
                      <a:cubicBezTo>
                        <a:pt x="693" y="440"/>
                        <a:pt x="687" y="447"/>
                        <a:pt x="674" y="456"/>
                      </a:cubicBezTo>
                      <a:cubicBezTo>
                        <a:pt x="658" y="455"/>
                        <a:pt x="622" y="451"/>
                        <a:pt x="653" y="441"/>
                      </a:cubicBezTo>
                      <a:cubicBezTo>
                        <a:pt x="656" y="431"/>
                        <a:pt x="669" y="407"/>
                        <a:pt x="677" y="402"/>
                      </a:cubicBezTo>
                      <a:cubicBezTo>
                        <a:pt x="674" y="388"/>
                        <a:pt x="677" y="377"/>
                        <a:pt x="662" y="387"/>
                      </a:cubicBezTo>
                      <a:cubicBezTo>
                        <a:pt x="657" y="403"/>
                        <a:pt x="661" y="393"/>
                        <a:pt x="647" y="414"/>
                      </a:cubicBezTo>
                      <a:cubicBezTo>
                        <a:pt x="643" y="420"/>
                        <a:pt x="629" y="426"/>
                        <a:pt x="629" y="426"/>
                      </a:cubicBezTo>
                      <a:cubicBezTo>
                        <a:pt x="620" y="439"/>
                        <a:pt x="619" y="445"/>
                        <a:pt x="602" y="441"/>
                      </a:cubicBezTo>
                      <a:cubicBezTo>
                        <a:pt x="596" y="423"/>
                        <a:pt x="562" y="414"/>
                        <a:pt x="545" y="408"/>
                      </a:cubicBezTo>
                      <a:cubicBezTo>
                        <a:pt x="534" y="404"/>
                        <a:pt x="512" y="399"/>
                        <a:pt x="512" y="399"/>
                      </a:cubicBezTo>
                      <a:cubicBezTo>
                        <a:pt x="500" y="403"/>
                        <a:pt x="492" y="399"/>
                        <a:pt x="479" y="396"/>
                      </a:cubicBezTo>
                      <a:cubicBezTo>
                        <a:pt x="457" y="400"/>
                        <a:pt x="438" y="397"/>
                        <a:pt x="416" y="402"/>
                      </a:cubicBezTo>
                      <a:cubicBezTo>
                        <a:pt x="400" y="398"/>
                        <a:pt x="385" y="401"/>
                        <a:pt x="368" y="399"/>
                      </a:cubicBezTo>
                      <a:cubicBezTo>
                        <a:pt x="352" y="403"/>
                        <a:pt x="336" y="406"/>
                        <a:pt x="320" y="411"/>
                      </a:cubicBezTo>
                      <a:cubicBezTo>
                        <a:pt x="314" y="413"/>
                        <a:pt x="302" y="417"/>
                        <a:pt x="302" y="417"/>
                      </a:cubicBezTo>
                      <a:cubicBezTo>
                        <a:pt x="275" y="408"/>
                        <a:pt x="271" y="408"/>
                        <a:pt x="239" y="405"/>
                      </a:cubicBezTo>
                      <a:cubicBezTo>
                        <a:pt x="227" y="407"/>
                        <a:pt x="206" y="420"/>
                        <a:pt x="206" y="420"/>
                      </a:cubicBezTo>
                      <a:cubicBezTo>
                        <a:pt x="197" y="417"/>
                        <a:pt x="179" y="423"/>
                        <a:pt x="179" y="423"/>
                      </a:cubicBezTo>
                      <a:cubicBezTo>
                        <a:pt x="158" y="420"/>
                        <a:pt x="154" y="417"/>
                        <a:pt x="137" y="411"/>
                      </a:cubicBezTo>
                      <a:cubicBezTo>
                        <a:pt x="97" y="371"/>
                        <a:pt x="132" y="412"/>
                        <a:pt x="116" y="378"/>
                      </a:cubicBezTo>
                      <a:cubicBezTo>
                        <a:pt x="101" y="346"/>
                        <a:pt x="67" y="310"/>
                        <a:pt x="38" y="291"/>
                      </a:cubicBezTo>
                      <a:cubicBezTo>
                        <a:pt x="31" y="271"/>
                        <a:pt x="18" y="272"/>
                        <a:pt x="2" y="261"/>
                      </a:cubicBezTo>
                      <a:cubicBezTo>
                        <a:pt x="3" y="258"/>
                        <a:pt x="3" y="254"/>
                        <a:pt x="5" y="252"/>
                      </a:cubicBezTo>
                      <a:cubicBezTo>
                        <a:pt x="8" y="249"/>
                        <a:pt x="17" y="253"/>
                        <a:pt x="17" y="249"/>
                      </a:cubicBezTo>
                      <a:cubicBezTo>
                        <a:pt x="17" y="242"/>
                        <a:pt x="5" y="231"/>
                        <a:pt x="5" y="231"/>
                      </a:cubicBezTo>
                      <a:cubicBezTo>
                        <a:pt x="8" y="222"/>
                        <a:pt x="2" y="204"/>
                        <a:pt x="2" y="204"/>
                      </a:cubicBezTo>
                      <a:cubicBezTo>
                        <a:pt x="5" y="196"/>
                        <a:pt x="0" y="178"/>
                        <a:pt x="8" y="180"/>
                      </a:cubicBezTo>
                      <a:cubicBezTo>
                        <a:pt x="15" y="181"/>
                        <a:pt x="20" y="198"/>
                        <a:pt x="20" y="198"/>
                      </a:cubicBezTo>
                      <a:cubicBezTo>
                        <a:pt x="43" y="190"/>
                        <a:pt x="64" y="179"/>
                        <a:pt x="89" y="174"/>
                      </a:cubicBezTo>
                      <a:cubicBezTo>
                        <a:pt x="137" y="176"/>
                        <a:pt x="142" y="178"/>
                        <a:pt x="179" y="171"/>
                      </a:cubicBezTo>
                      <a:cubicBezTo>
                        <a:pt x="193" y="168"/>
                        <a:pt x="218" y="153"/>
                        <a:pt x="218" y="153"/>
                      </a:cubicBezTo>
                      <a:cubicBezTo>
                        <a:pt x="227" y="140"/>
                        <a:pt x="215" y="129"/>
                        <a:pt x="233" y="123"/>
                      </a:cubicBezTo>
                      <a:cubicBezTo>
                        <a:pt x="255" y="91"/>
                        <a:pt x="249" y="118"/>
                        <a:pt x="260" y="135"/>
                      </a:cubicBezTo>
                      <a:cubicBezTo>
                        <a:pt x="269" y="121"/>
                        <a:pt x="258" y="120"/>
                        <a:pt x="272" y="111"/>
                      </a:cubicBezTo>
                      <a:cubicBezTo>
                        <a:pt x="276" y="99"/>
                        <a:pt x="280" y="94"/>
                        <a:pt x="290" y="87"/>
                      </a:cubicBezTo>
                      <a:cubicBezTo>
                        <a:pt x="308" y="93"/>
                        <a:pt x="302" y="74"/>
                        <a:pt x="317" y="69"/>
                      </a:cubicBezTo>
                      <a:cubicBezTo>
                        <a:pt x="335" y="73"/>
                        <a:pt x="334" y="68"/>
                        <a:pt x="350" y="63"/>
                      </a:cubicBezTo>
                      <a:cubicBezTo>
                        <a:pt x="371" y="68"/>
                        <a:pt x="369" y="73"/>
                        <a:pt x="386" y="84"/>
                      </a:cubicBezTo>
                      <a:cubicBezTo>
                        <a:pt x="388" y="87"/>
                        <a:pt x="395" y="100"/>
                        <a:pt x="401" y="99"/>
                      </a:cubicBezTo>
                      <a:cubicBezTo>
                        <a:pt x="404" y="98"/>
                        <a:pt x="402" y="92"/>
                        <a:pt x="404" y="90"/>
                      </a:cubicBezTo>
                      <a:cubicBezTo>
                        <a:pt x="406" y="88"/>
                        <a:pt x="410" y="88"/>
                        <a:pt x="413" y="87"/>
                      </a:cubicBezTo>
                      <a:cubicBezTo>
                        <a:pt x="425" y="91"/>
                        <a:pt x="425" y="98"/>
                        <a:pt x="437" y="102"/>
                      </a:cubicBezTo>
                      <a:cubicBezTo>
                        <a:pt x="440" y="93"/>
                        <a:pt x="434" y="75"/>
                        <a:pt x="434" y="75"/>
                      </a:cubicBezTo>
                      <a:cubicBezTo>
                        <a:pt x="438" y="69"/>
                        <a:pt x="449" y="60"/>
                        <a:pt x="449" y="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59" name="Freeform 151"/>
                <p:cNvSpPr>
                  <a:spLocks/>
                </p:cNvSpPr>
                <p:nvPr/>
              </p:nvSpPr>
              <p:spPr bwMode="ltGray">
                <a:xfrm>
                  <a:off x="3174" y="3822"/>
                  <a:ext cx="77" cy="42"/>
                </a:xfrm>
                <a:custGeom>
                  <a:avLst/>
                  <a:gdLst/>
                  <a:ahLst/>
                  <a:cxnLst>
                    <a:cxn ang="0">
                      <a:pos x="12" y="3"/>
                    </a:cxn>
                    <a:cxn ang="0">
                      <a:pos x="60" y="0"/>
                    </a:cxn>
                    <a:cxn ang="0">
                      <a:pos x="66" y="30"/>
                    </a:cxn>
                    <a:cxn ang="0">
                      <a:pos x="30" y="42"/>
                    </a:cxn>
                    <a:cxn ang="0">
                      <a:pos x="9" y="33"/>
                    </a:cxn>
                    <a:cxn ang="0">
                      <a:pos x="3" y="15"/>
                    </a:cxn>
                    <a:cxn ang="0">
                      <a:pos x="0" y="6"/>
                    </a:cxn>
                    <a:cxn ang="0">
                      <a:pos x="12" y="3"/>
                    </a:cxn>
                  </a:cxnLst>
                  <a:rect l="0" t="0" r="r" b="b"/>
                  <a:pathLst>
                    <a:path w="77" h="42">
                      <a:moveTo>
                        <a:pt x="12" y="3"/>
                      </a:moveTo>
                      <a:cubicBezTo>
                        <a:pt x="28" y="8"/>
                        <a:pt x="44" y="4"/>
                        <a:pt x="60" y="0"/>
                      </a:cubicBezTo>
                      <a:cubicBezTo>
                        <a:pt x="77" y="6"/>
                        <a:pt x="71" y="14"/>
                        <a:pt x="66" y="30"/>
                      </a:cubicBezTo>
                      <a:cubicBezTo>
                        <a:pt x="63" y="39"/>
                        <a:pt x="35" y="41"/>
                        <a:pt x="30" y="42"/>
                      </a:cubicBezTo>
                      <a:cubicBezTo>
                        <a:pt x="24" y="41"/>
                        <a:pt x="13" y="39"/>
                        <a:pt x="9" y="33"/>
                      </a:cubicBezTo>
                      <a:cubicBezTo>
                        <a:pt x="6" y="28"/>
                        <a:pt x="5" y="21"/>
                        <a:pt x="3" y="15"/>
                      </a:cubicBezTo>
                      <a:cubicBezTo>
                        <a:pt x="2" y="12"/>
                        <a:pt x="0" y="6"/>
                        <a:pt x="0" y="6"/>
                      </a:cubicBezTo>
                      <a:cubicBezTo>
                        <a:pt x="10" y="3"/>
                        <a:pt x="6" y="3"/>
                        <a:pt x="12" y="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0" name="Freeform 152"/>
                <p:cNvSpPr>
                  <a:spLocks/>
                </p:cNvSpPr>
                <p:nvPr/>
              </p:nvSpPr>
              <p:spPr bwMode="ltGray">
                <a:xfrm>
                  <a:off x="3859" y="3327"/>
                  <a:ext cx="29" cy="18"/>
                </a:xfrm>
                <a:custGeom>
                  <a:avLst/>
                  <a:gdLst/>
                  <a:ahLst/>
                  <a:cxnLst>
                    <a:cxn ang="0">
                      <a:pos x="2" y="9"/>
                    </a:cxn>
                    <a:cxn ang="0">
                      <a:pos x="11" y="18"/>
                    </a:cxn>
                    <a:cxn ang="0">
                      <a:pos x="2" y="9"/>
                    </a:cxn>
                  </a:cxnLst>
                  <a:rect l="0" t="0" r="r" b="b"/>
                  <a:pathLst>
                    <a:path w="29" h="18">
                      <a:moveTo>
                        <a:pt x="2" y="9"/>
                      </a:moveTo>
                      <a:cubicBezTo>
                        <a:pt x="14" y="1"/>
                        <a:pt x="29" y="0"/>
                        <a:pt x="11" y="18"/>
                      </a:cubicBezTo>
                      <a:cubicBezTo>
                        <a:pt x="0" y="14"/>
                        <a:pt x="2" y="18"/>
                        <a:pt x="2" y="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1" name="Freeform 153"/>
                <p:cNvSpPr>
                  <a:spLocks/>
                </p:cNvSpPr>
                <p:nvPr/>
              </p:nvSpPr>
              <p:spPr bwMode="ltGray">
                <a:xfrm>
                  <a:off x="3828" y="3281"/>
                  <a:ext cx="36" cy="49"/>
                </a:xfrm>
                <a:custGeom>
                  <a:avLst/>
                  <a:gdLst/>
                  <a:ahLst/>
                  <a:cxnLst>
                    <a:cxn ang="0">
                      <a:pos x="27" y="49"/>
                    </a:cxn>
                    <a:cxn ang="0">
                      <a:pos x="0" y="19"/>
                    </a:cxn>
                    <a:cxn ang="0">
                      <a:pos x="36" y="13"/>
                    </a:cxn>
                    <a:cxn ang="0">
                      <a:pos x="24" y="31"/>
                    </a:cxn>
                    <a:cxn ang="0">
                      <a:pos x="27" y="49"/>
                    </a:cxn>
                  </a:cxnLst>
                  <a:rect l="0" t="0" r="r" b="b"/>
                  <a:pathLst>
                    <a:path w="36" h="49">
                      <a:moveTo>
                        <a:pt x="27" y="49"/>
                      </a:moveTo>
                      <a:cubicBezTo>
                        <a:pt x="3" y="44"/>
                        <a:pt x="11" y="36"/>
                        <a:pt x="0" y="19"/>
                      </a:cubicBezTo>
                      <a:cubicBezTo>
                        <a:pt x="6" y="0"/>
                        <a:pt x="21" y="10"/>
                        <a:pt x="36" y="13"/>
                      </a:cubicBezTo>
                      <a:cubicBezTo>
                        <a:pt x="21" y="35"/>
                        <a:pt x="17" y="4"/>
                        <a:pt x="24" y="31"/>
                      </a:cubicBezTo>
                      <a:cubicBezTo>
                        <a:pt x="20" y="43"/>
                        <a:pt x="19" y="37"/>
                        <a:pt x="27" y="4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2" name="Freeform 154"/>
                <p:cNvSpPr>
                  <a:spLocks/>
                </p:cNvSpPr>
                <p:nvPr/>
              </p:nvSpPr>
              <p:spPr bwMode="ltGray">
                <a:xfrm>
                  <a:off x="4059" y="3251"/>
                  <a:ext cx="39" cy="25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39" y="7"/>
                    </a:cxn>
                    <a:cxn ang="0">
                      <a:pos x="18" y="22"/>
                    </a:cxn>
                    <a:cxn ang="0">
                      <a:pos x="9" y="25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39" h="25">
                      <a:moveTo>
                        <a:pt x="9" y="19"/>
                      </a:moveTo>
                      <a:cubicBezTo>
                        <a:pt x="14" y="0"/>
                        <a:pt x="20" y="4"/>
                        <a:pt x="39" y="7"/>
                      </a:cubicBezTo>
                      <a:cubicBezTo>
                        <a:pt x="34" y="22"/>
                        <a:pt x="39" y="15"/>
                        <a:pt x="18" y="22"/>
                      </a:cubicBezTo>
                      <a:cubicBezTo>
                        <a:pt x="15" y="23"/>
                        <a:pt x="9" y="25"/>
                        <a:pt x="9" y="25"/>
                      </a:cubicBezTo>
                      <a:cubicBezTo>
                        <a:pt x="2" y="14"/>
                        <a:pt x="0" y="14"/>
                        <a:pt x="9" y="1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3" name="Freeform 155"/>
                <p:cNvSpPr>
                  <a:spLocks/>
                </p:cNvSpPr>
                <p:nvPr/>
              </p:nvSpPr>
              <p:spPr bwMode="ltGray">
                <a:xfrm>
                  <a:off x="4096" y="3201"/>
                  <a:ext cx="44" cy="33"/>
                </a:xfrm>
                <a:custGeom>
                  <a:avLst/>
                  <a:gdLst/>
                  <a:ahLst/>
                  <a:cxnLst>
                    <a:cxn ang="0">
                      <a:pos x="20" y="33"/>
                    </a:cxn>
                    <a:cxn ang="0">
                      <a:pos x="2" y="21"/>
                    </a:cxn>
                    <a:cxn ang="0">
                      <a:pos x="26" y="0"/>
                    </a:cxn>
                    <a:cxn ang="0">
                      <a:pos x="20" y="33"/>
                    </a:cxn>
                  </a:cxnLst>
                  <a:rect l="0" t="0" r="r" b="b"/>
                  <a:pathLst>
                    <a:path w="44" h="33">
                      <a:moveTo>
                        <a:pt x="20" y="33"/>
                      </a:moveTo>
                      <a:cubicBezTo>
                        <a:pt x="13" y="32"/>
                        <a:pt x="0" y="33"/>
                        <a:pt x="2" y="21"/>
                      </a:cubicBezTo>
                      <a:cubicBezTo>
                        <a:pt x="4" y="11"/>
                        <a:pt x="26" y="0"/>
                        <a:pt x="26" y="0"/>
                      </a:cubicBezTo>
                      <a:cubicBezTo>
                        <a:pt x="44" y="6"/>
                        <a:pt x="35" y="33"/>
                        <a:pt x="20" y="3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4" name="Freeform 156"/>
                <p:cNvSpPr>
                  <a:spLocks/>
                </p:cNvSpPr>
                <p:nvPr/>
              </p:nvSpPr>
              <p:spPr bwMode="ltGray">
                <a:xfrm>
                  <a:off x="4290" y="3135"/>
                  <a:ext cx="15" cy="25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5" y="18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15" h="25">
                      <a:moveTo>
                        <a:pt x="0" y="24"/>
                      </a:moveTo>
                      <a:cubicBezTo>
                        <a:pt x="3" y="13"/>
                        <a:pt x="9" y="0"/>
                        <a:pt x="15" y="18"/>
                      </a:cubicBezTo>
                      <a:cubicBezTo>
                        <a:pt x="4" y="25"/>
                        <a:pt x="1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5" name="Freeform 157"/>
                <p:cNvSpPr>
                  <a:spLocks/>
                </p:cNvSpPr>
                <p:nvPr/>
              </p:nvSpPr>
              <p:spPr bwMode="ltGray">
                <a:xfrm>
                  <a:off x="4399" y="1962"/>
                  <a:ext cx="23" cy="1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8" y="15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23" h="15">
                      <a:moveTo>
                        <a:pt x="5" y="0"/>
                      </a:moveTo>
                      <a:cubicBezTo>
                        <a:pt x="16" y="4"/>
                        <a:pt x="23" y="10"/>
                        <a:pt x="8" y="15"/>
                      </a:cubicBezTo>
                      <a:cubicBezTo>
                        <a:pt x="1" y="4"/>
                        <a:pt x="0" y="9"/>
                        <a:pt x="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6" name="Freeform 158"/>
                <p:cNvSpPr>
                  <a:spLocks/>
                </p:cNvSpPr>
                <p:nvPr/>
              </p:nvSpPr>
              <p:spPr bwMode="ltGray">
                <a:xfrm>
                  <a:off x="4427" y="1953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6" y="15"/>
                    </a:cxn>
                    <a:cxn ang="0">
                      <a:pos x="4" y="0"/>
                    </a:cxn>
                    <a:cxn ang="0">
                      <a:pos x="16" y="15"/>
                    </a:cxn>
                  </a:cxnLst>
                  <a:rect l="0" t="0" r="r" b="b"/>
                  <a:pathLst>
                    <a:path w="31" h="20">
                      <a:moveTo>
                        <a:pt x="16" y="15"/>
                      </a:moveTo>
                      <a:cubicBezTo>
                        <a:pt x="2" y="20"/>
                        <a:pt x="0" y="12"/>
                        <a:pt x="4" y="0"/>
                      </a:cubicBezTo>
                      <a:cubicBezTo>
                        <a:pt x="11" y="2"/>
                        <a:pt x="31" y="7"/>
                        <a:pt x="16" y="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7" name="Freeform 159"/>
                <p:cNvSpPr>
                  <a:spLocks/>
                </p:cNvSpPr>
                <p:nvPr/>
              </p:nvSpPr>
              <p:spPr bwMode="ltGray">
                <a:xfrm>
                  <a:off x="4440" y="1953"/>
                  <a:ext cx="64" cy="51"/>
                </a:xfrm>
                <a:custGeom>
                  <a:avLst/>
                  <a:gdLst/>
                  <a:ahLst/>
                  <a:cxnLst>
                    <a:cxn ang="0">
                      <a:pos x="24" y="15"/>
                    </a:cxn>
                    <a:cxn ang="0">
                      <a:pos x="18" y="0"/>
                    </a:cxn>
                    <a:cxn ang="0">
                      <a:pos x="45" y="12"/>
                    </a:cxn>
                    <a:cxn ang="0">
                      <a:pos x="39" y="51"/>
                    </a:cxn>
                    <a:cxn ang="0">
                      <a:pos x="24" y="15"/>
                    </a:cxn>
                  </a:cxnLst>
                  <a:rect l="0" t="0" r="r" b="b"/>
                  <a:pathLst>
                    <a:path w="64" h="51">
                      <a:moveTo>
                        <a:pt x="24" y="15"/>
                      </a:moveTo>
                      <a:cubicBezTo>
                        <a:pt x="13" y="12"/>
                        <a:pt x="0" y="6"/>
                        <a:pt x="18" y="0"/>
                      </a:cubicBezTo>
                      <a:cubicBezTo>
                        <a:pt x="28" y="3"/>
                        <a:pt x="35" y="9"/>
                        <a:pt x="45" y="12"/>
                      </a:cubicBezTo>
                      <a:cubicBezTo>
                        <a:pt x="56" y="28"/>
                        <a:pt x="64" y="43"/>
                        <a:pt x="39" y="51"/>
                      </a:cubicBezTo>
                      <a:cubicBezTo>
                        <a:pt x="26" y="42"/>
                        <a:pt x="24" y="30"/>
                        <a:pt x="24" y="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8" name="Freeform 160"/>
                <p:cNvSpPr>
                  <a:spLocks/>
                </p:cNvSpPr>
                <p:nvPr/>
              </p:nvSpPr>
              <p:spPr bwMode="ltGray">
                <a:xfrm>
                  <a:off x="3450" y="651"/>
                  <a:ext cx="906" cy="630"/>
                </a:xfrm>
                <a:custGeom>
                  <a:avLst/>
                  <a:gdLst/>
                  <a:ahLst/>
                  <a:cxnLst>
                    <a:cxn ang="0">
                      <a:pos x="885" y="504"/>
                    </a:cxn>
                    <a:cxn ang="0">
                      <a:pos x="822" y="477"/>
                    </a:cxn>
                    <a:cxn ang="0">
                      <a:pos x="744" y="417"/>
                    </a:cxn>
                    <a:cxn ang="0">
                      <a:pos x="708" y="390"/>
                    </a:cxn>
                    <a:cxn ang="0">
                      <a:pos x="675" y="363"/>
                    </a:cxn>
                    <a:cxn ang="0">
                      <a:pos x="624" y="330"/>
                    </a:cxn>
                    <a:cxn ang="0">
                      <a:pos x="603" y="309"/>
                    </a:cxn>
                    <a:cxn ang="0">
                      <a:pos x="564" y="303"/>
                    </a:cxn>
                    <a:cxn ang="0">
                      <a:pos x="441" y="294"/>
                    </a:cxn>
                    <a:cxn ang="0">
                      <a:pos x="408" y="273"/>
                    </a:cxn>
                    <a:cxn ang="0">
                      <a:pos x="381" y="291"/>
                    </a:cxn>
                    <a:cxn ang="0">
                      <a:pos x="318" y="330"/>
                    </a:cxn>
                    <a:cxn ang="0">
                      <a:pos x="336" y="381"/>
                    </a:cxn>
                    <a:cxn ang="0">
                      <a:pos x="300" y="351"/>
                    </a:cxn>
                    <a:cxn ang="0">
                      <a:pos x="321" y="375"/>
                    </a:cxn>
                    <a:cxn ang="0">
                      <a:pos x="366" y="408"/>
                    </a:cxn>
                    <a:cxn ang="0">
                      <a:pos x="357" y="438"/>
                    </a:cxn>
                    <a:cxn ang="0">
                      <a:pos x="378" y="510"/>
                    </a:cxn>
                    <a:cxn ang="0">
                      <a:pos x="378" y="546"/>
                    </a:cxn>
                    <a:cxn ang="0">
                      <a:pos x="372" y="591"/>
                    </a:cxn>
                    <a:cxn ang="0">
                      <a:pos x="357" y="630"/>
                    </a:cxn>
                    <a:cxn ang="0">
                      <a:pos x="363" y="585"/>
                    </a:cxn>
                    <a:cxn ang="0">
                      <a:pos x="357" y="537"/>
                    </a:cxn>
                    <a:cxn ang="0">
                      <a:pos x="363" y="501"/>
                    </a:cxn>
                    <a:cxn ang="0">
                      <a:pos x="348" y="462"/>
                    </a:cxn>
                    <a:cxn ang="0">
                      <a:pos x="315" y="438"/>
                    </a:cxn>
                    <a:cxn ang="0">
                      <a:pos x="294" y="468"/>
                    </a:cxn>
                    <a:cxn ang="0">
                      <a:pos x="261" y="444"/>
                    </a:cxn>
                    <a:cxn ang="0">
                      <a:pos x="252" y="456"/>
                    </a:cxn>
                    <a:cxn ang="0">
                      <a:pos x="225" y="456"/>
                    </a:cxn>
                    <a:cxn ang="0">
                      <a:pos x="177" y="420"/>
                    </a:cxn>
                    <a:cxn ang="0">
                      <a:pos x="174" y="384"/>
                    </a:cxn>
                    <a:cxn ang="0">
                      <a:pos x="144" y="369"/>
                    </a:cxn>
                    <a:cxn ang="0">
                      <a:pos x="114" y="384"/>
                    </a:cxn>
                    <a:cxn ang="0">
                      <a:pos x="90" y="366"/>
                    </a:cxn>
                    <a:cxn ang="0">
                      <a:pos x="96" y="315"/>
                    </a:cxn>
                    <a:cxn ang="0">
                      <a:pos x="21" y="315"/>
                    </a:cxn>
                    <a:cxn ang="0">
                      <a:pos x="36" y="222"/>
                    </a:cxn>
                    <a:cxn ang="0">
                      <a:pos x="57" y="207"/>
                    </a:cxn>
                    <a:cxn ang="0">
                      <a:pos x="81" y="174"/>
                    </a:cxn>
                    <a:cxn ang="0">
                      <a:pos x="93" y="135"/>
                    </a:cxn>
                    <a:cxn ang="0">
                      <a:pos x="84" y="87"/>
                    </a:cxn>
                    <a:cxn ang="0">
                      <a:pos x="81" y="51"/>
                    </a:cxn>
                    <a:cxn ang="0">
                      <a:pos x="99" y="6"/>
                    </a:cxn>
                    <a:cxn ang="0">
                      <a:pos x="132" y="39"/>
                    </a:cxn>
                    <a:cxn ang="0">
                      <a:pos x="156" y="84"/>
                    </a:cxn>
                    <a:cxn ang="0">
                      <a:pos x="168" y="108"/>
                    </a:cxn>
                    <a:cxn ang="0">
                      <a:pos x="204" y="99"/>
                    </a:cxn>
                    <a:cxn ang="0">
                      <a:pos x="249" y="84"/>
                    </a:cxn>
                    <a:cxn ang="0">
                      <a:pos x="276" y="114"/>
                    </a:cxn>
                    <a:cxn ang="0">
                      <a:pos x="243" y="66"/>
                    </a:cxn>
                    <a:cxn ang="0">
                      <a:pos x="213" y="30"/>
                    </a:cxn>
                    <a:cxn ang="0">
                      <a:pos x="267" y="3"/>
                    </a:cxn>
                    <a:cxn ang="0">
                      <a:pos x="402" y="69"/>
                    </a:cxn>
                    <a:cxn ang="0">
                      <a:pos x="588" y="198"/>
                    </a:cxn>
                    <a:cxn ang="0">
                      <a:pos x="750" y="345"/>
                    </a:cxn>
                    <a:cxn ang="0">
                      <a:pos x="906" y="531"/>
                    </a:cxn>
                  </a:cxnLst>
                  <a:rect l="0" t="0" r="r" b="b"/>
                  <a:pathLst>
                    <a:path w="906" h="630">
                      <a:moveTo>
                        <a:pt x="906" y="531"/>
                      </a:moveTo>
                      <a:cubicBezTo>
                        <a:pt x="901" y="524"/>
                        <a:pt x="892" y="508"/>
                        <a:pt x="885" y="504"/>
                      </a:cubicBezTo>
                      <a:cubicBezTo>
                        <a:pt x="877" y="499"/>
                        <a:pt x="866" y="500"/>
                        <a:pt x="858" y="495"/>
                      </a:cubicBezTo>
                      <a:cubicBezTo>
                        <a:pt x="847" y="488"/>
                        <a:pt x="834" y="481"/>
                        <a:pt x="822" y="477"/>
                      </a:cubicBezTo>
                      <a:cubicBezTo>
                        <a:pt x="812" y="462"/>
                        <a:pt x="793" y="460"/>
                        <a:pt x="780" y="447"/>
                      </a:cubicBezTo>
                      <a:cubicBezTo>
                        <a:pt x="757" y="424"/>
                        <a:pt x="769" y="434"/>
                        <a:pt x="744" y="417"/>
                      </a:cubicBezTo>
                      <a:cubicBezTo>
                        <a:pt x="712" y="396"/>
                        <a:pt x="761" y="429"/>
                        <a:pt x="726" y="402"/>
                      </a:cubicBezTo>
                      <a:cubicBezTo>
                        <a:pt x="720" y="398"/>
                        <a:pt x="708" y="390"/>
                        <a:pt x="708" y="390"/>
                      </a:cubicBezTo>
                      <a:cubicBezTo>
                        <a:pt x="698" y="375"/>
                        <a:pt x="705" y="383"/>
                        <a:pt x="684" y="369"/>
                      </a:cubicBezTo>
                      <a:cubicBezTo>
                        <a:pt x="681" y="367"/>
                        <a:pt x="675" y="363"/>
                        <a:pt x="675" y="363"/>
                      </a:cubicBezTo>
                      <a:cubicBezTo>
                        <a:pt x="669" y="354"/>
                        <a:pt x="652" y="341"/>
                        <a:pt x="642" y="336"/>
                      </a:cubicBezTo>
                      <a:cubicBezTo>
                        <a:pt x="636" y="333"/>
                        <a:pt x="624" y="330"/>
                        <a:pt x="624" y="330"/>
                      </a:cubicBezTo>
                      <a:cubicBezTo>
                        <a:pt x="613" y="314"/>
                        <a:pt x="618" y="304"/>
                        <a:pt x="597" y="297"/>
                      </a:cubicBezTo>
                      <a:cubicBezTo>
                        <a:pt x="588" y="325"/>
                        <a:pt x="596" y="289"/>
                        <a:pt x="603" y="309"/>
                      </a:cubicBezTo>
                      <a:cubicBezTo>
                        <a:pt x="605" y="314"/>
                        <a:pt x="601" y="319"/>
                        <a:pt x="600" y="324"/>
                      </a:cubicBezTo>
                      <a:cubicBezTo>
                        <a:pt x="582" y="320"/>
                        <a:pt x="581" y="311"/>
                        <a:pt x="564" y="303"/>
                      </a:cubicBezTo>
                      <a:cubicBezTo>
                        <a:pt x="543" y="294"/>
                        <a:pt x="520" y="294"/>
                        <a:pt x="498" y="291"/>
                      </a:cubicBezTo>
                      <a:cubicBezTo>
                        <a:pt x="479" y="294"/>
                        <a:pt x="459" y="288"/>
                        <a:pt x="441" y="294"/>
                      </a:cubicBezTo>
                      <a:cubicBezTo>
                        <a:pt x="435" y="290"/>
                        <a:pt x="432" y="283"/>
                        <a:pt x="426" y="279"/>
                      </a:cubicBezTo>
                      <a:cubicBezTo>
                        <a:pt x="421" y="276"/>
                        <a:pt x="414" y="275"/>
                        <a:pt x="408" y="273"/>
                      </a:cubicBezTo>
                      <a:cubicBezTo>
                        <a:pt x="405" y="272"/>
                        <a:pt x="402" y="269"/>
                        <a:pt x="399" y="267"/>
                      </a:cubicBezTo>
                      <a:cubicBezTo>
                        <a:pt x="392" y="278"/>
                        <a:pt x="394" y="287"/>
                        <a:pt x="381" y="291"/>
                      </a:cubicBezTo>
                      <a:cubicBezTo>
                        <a:pt x="368" y="287"/>
                        <a:pt x="362" y="290"/>
                        <a:pt x="351" y="297"/>
                      </a:cubicBezTo>
                      <a:cubicBezTo>
                        <a:pt x="344" y="317"/>
                        <a:pt x="338" y="323"/>
                        <a:pt x="318" y="330"/>
                      </a:cubicBezTo>
                      <a:cubicBezTo>
                        <a:pt x="314" y="343"/>
                        <a:pt x="317" y="347"/>
                        <a:pt x="330" y="351"/>
                      </a:cubicBezTo>
                      <a:cubicBezTo>
                        <a:pt x="333" y="364"/>
                        <a:pt x="340" y="369"/>
                        <a:pt x="336" y="381"/>
                      </a:cubicBezTo>
                      <a:cubicBezTo>
                        <a:pt x="321" y="376"/>
                        <a:pt x="327" y="369"/>
                        <a:pt x="318" y="360"/>
                      </a:cubicBezTo>
                      <a:cubicBezTo>
                        <a:pt x="313" y="355"/>
                        <a:pt x="306" y="355"/>
                        <a:pt x="300" y="351"/>
                      </a:cubicBezTo>
                      <a:cubicBezTo>
                        <a:pt x="301" y="355"/>
                        <a:pt x="300" y="360"/>
                        <a:pt x="303" y="363"/>
                      </a:cubicBezTo>
                      <a:cubicBezTo>
                        <a:pt x="308" y="368"/>
                        <a:pt x="321" y="375"/>
                        <a:pt x="321" y="375"/>
                      </a:cubicBezTo>
                      <a:cubicBezTo>
                        <a:pt x="330" y="388"/>
                        <a:pt x="326" y="392"/>
                        <a:pt x="342" y="396"/>
                      </a:cubicBezTo>
                      <a:cubicBezTo>
                        <a:pt x="349" y="407"/>
                        <a:pt x="352" y="413"/>
                        <a:pt x="366" y="408"/>
                      </a:cubicBezTo>
                      <a:cubicBezTo>
                        <a:pt x="380" y="417"/>
                        <a:pt x="386" y="437"/>
                        <a:pt x="366" y="444"/>
                      </a:cubicBezTo>
                      <a:cubicBezTo>
                        <a:pt x="363" y="442"/>
                        <a:pt x="359" y="435"/>
                        <a:pt x="357" y="438"/>
                      </a:cubicBezTo>
                      <a:cubicBezTo>
                        <a:pt x="355" y="442"/>
                        <a:pt x="370" y="487"/>
                        <a:pt x="372" y="492"/>
                      </a:cubicBezTo>
                      <a:cubicBezTo>
                        <a:pt x="374" y="498"/>
                        <a:pt x="378" y="510"/>
                        <a:pt x="378" y="510"/>
                      </a:cubicBezTo>
                      <a:cubicBezTo>
                        <a:pt x="376" y="516"/>
                        <a:pt x="370" y="522"/>
                        <a:pt x="372" y="528"/>
                      </a:cubicBezTo>
                      <a:cubicBezTo>
                        <a:pt x="374" y="534"/>
                        <a:pt x="376" y="540"/>
                        <a:pt x="378" y="546"/>
                      </a:cubicBezTo>
                      <a:cubicBezTo>
                        <a:pt x="379" y="549"/>
                        <a:pt x="381" y="555"/>
                        <a:pt x="381" y="555"/>
                      </a:cubicBezTo>
                      <a:cubicBezTo>
                        <a:pt x="373" y="579"/>
                        <a:pt x="376" y="567"/>
                        <a:pt x="372" y="591"/>
                      </a:cubicBezTo>
                      <a:cubicBezTo>
                        <a:pt x="377" y="607"/>
                        <a:pt x="393" y="603"/>
                        <a:pt x="375" y="609"/>
                      </a:cubicBezTo>
                      <a:cubicBezTo>
                        <a:pt x="368" y="620"/>
                        <a:pt x="369" y="626"/>
                        <a:pt x="357" y="630"/>
                      </a:cubicBezTo>
                      <a:cubicBezTo>
                        <a:pt x="347" y="616"/>
                        <a:pt x="350" y="624"/>
                        <a:pt x="357" y="603"/>
                      </a:cubicBezTo>
                      <a:cubicBezTo>
                        <a:pt x="359" y="597"/>
                        <a:pt x="363" y="585"/>
                        <a:pt x="363" y="585"/>
                      </a:cubicBezTo>
                      <a:cubicBezTo>
                        <a:pt x="355" y="573"/>
                        <a:pt x="350" y="570"/>
                        <a:pt x="363" y="561"/>
                      </a:cubicBezTo>
                      <a:cubicBezTo>
                        <a:pt x="361" y="553"/>
                        <a:pt x="356" y="545"/>
                        <a:pt x="357" y="537"/>
                      </a:cubicBezTo>
                      <a:cubicBezTo>
                        <a:pt x="358" y="531"/>
                        <a:pt x="363" y="519"/>
                        <a:pt x="363" y="519"/>
                      </a:cubicBezTo>
                      <a:cubicBezTo>
                        <a:pt x="355" y="495"/>
                        <a:pt x="363" y="525"/>
                        <a:pt x="363" y="501"/>
                      </a:cubicBezTo>
                      <a:cubicBezTo>
                        <a:pt x="363" y="492"/>
                        <a:pt x="354" y="483"/>
                        <a:pt x="351" y="474"/>
                      </a:cubicBezTo>
                      <a:cubicBezTo>
                        <a:pt x="350" y="470"/>
                        <a:pt x="351" y="465"/>
                        <a:pt x="348" y="462"/>
                      </a:cubicBezTo>
                      <a:cubicBezTo>
                        <a:pt x="344" y="457"/>
                        <a:pt x="336" y="457"/>
                        <a:pt x="330" y="453"/>
                      </a:cubicBezTo>
                      <a:cubicBezTo>
                        <a:pt x="323" y="432"/>
                        <a:pt x="330" y="433"/>
                        <a:pt x="315" y="438"/>
                      </a:cubicBezTo>
                      <a:cubicBezTo>
                        <a:pt x="311" y="450"/>
                        <a:pt x="309" y="455"/>
                        <a:pt x="297" y="459"/>
                      </a:cubicBezTo>
                      <a:cubicBezTo>
                        <a:pt x="296" y="462"/>
                        <a:pt x="296" y="466"/>
                        <a:pt x="294" y="468"/>
                      </a:cubicBezTo>
                      <a:cubicBezTo>
                        <a:pt x="280" y="486"/>
                        <a:pt x="278" y="453"/>
                        <a:pt x="270" y="447"/>
                      </a:cubicBezTo>
                      <a:cubicBezTo>
                        <a:pt x="268" y="445"/>
                        <a:pt x="264" y="445"/>
                        <a:pt x="261" y="444"/>
                      </a:cubicBezTo>
                      <a:cubicBezTo>
                        <a:pt x="257" y="445"/>
                        <a:pt x="251" y="444"/>
                        <a:pt x="249" y="447"/>
                      </a:cubicBezTo>
                      <a:cubicBezTo>
                        <a:pt x="247" y="450"/>
                        <a:pt x="252" y="453"/>
                        <a:pt x="252" y="456"/>
                      </a:cubicBezTo>
                      <a:cubicBezTo>
                        <a:pt x="252" y="465"/>
                        <a:pt x="243" y="474"/>
                        <a:pt x="240" y="483"/>
                      </a:cubicBezTo>
                      <a:cubicBezTo>
                        <a:pt x="225" y="473"/>
                        <a:pt x="234" y="469"/>
                        <a:pt x="225" y="456"/>
                      </a:cubicBezTo>
                      <a:cubicBezTo>
                        <a:pt x="220" y="448"/>
                        <a:pt x="198" y="444"/>
                        <a:pt x="198" y="444"/>
                      </a:cubicBezTo>
                      <a:cubicBezTo>
                        <a:pt x="184" y="423"/>
                        <a:pt x="192" y="430"/>
                        <a:pt x="177" y="420"/>
                      </a:cubicBezTo>
                      <a:cubicBezTo>
                        <a:pt x="175" y="416"/>
                        <a:pt x="167" y="407"/>
                        <a:pt x="168" y="402"/>
                      </a:cubicBezTo>
                      <a:cubicBezTo>
                        <a:pt x="169" y="396"/>
                        <a:pt x="174" y="384"/>
                        <a:pt x="174" y="384"/>
                      </a:cubicBezTo>
                      <a:cubicBezTo>
                        <a:pt x="170" y="372"/>
                        <a:pt x="165" y="370"/>
                        <a:pt x="153" y="366"/>
                      </a:cubicBezTo>
                      <a:cubicBezTo>
                        <a:pt x="150" y="367"/>
                        <a:pt x="146" y="366"/>
                        <a:pt x="144" y="369"/>
                      </a:cubicBezTo>
                      <a:cubicBezTo>
                        <a:pt x="140" y="374"/>
                        <a:pt x="138" y="387"/>
                        <a:pt x="138" y="387"/>
                      </a:cubicBezTo>
                      <a:cubicBezTo>
                        <a:pt x="130" y="386"/>
                        <a:pt x="121" y="388"/>
                        <a:pt x="114" y="384"/>
                      </a:cubicBezTo>
                      <a:cubicBezTo>
                        <a:pt x="111" y="382"/>
                        <a:pt x="119" y="377"/>
                        <a:pt x="117" y="375"/>
                      </a:cubicBezTo>
                      <a:cubicBezTo>
                        <a:pt x="110" y="368"/>
                        <a:pt x="90" y="366"/>
                        <a:pt x="90" y="366"/>
                      </a:cubicBezTo>
                      <a:cubicBezTo>
                        <a:pt x="86" y="350"/>
                        <a:pt x="85" y="343"/>
                        <a:pt x="102" y="339"/>
                      </a:cubicBezTo>
                      <a:cubicBezTo>
                        <a:pt x="110" y="326"/>
                        <a:pt x="108" y="323"/>
                        <a:pt x="96" y="315"/>
                      </a:cubicBezTo>
                      <a:cubicBezTo>
                        <a:pt x="82" y="336"/>
                        <a:pt x="91" y="337"/>
                        <a:pt x="60" y="327"/>
                      </a:cubicBezTo>
                      <a:cubicBezTo>
                        <a:pt x="31" y="337"/>
                        <a:pt x="38" y="321"/>
                        <a:pt x="21" y="315"/>
                      </a:cubicBezTo>
                      <a:cubicBezTo>
                        <a:pt x="14" y="294"/>
                        <a:pt x="7" y="273"/>
                        <a:pt x="0" y="252"/>
                      </a:cubicBezTo>
                      <a:cubicBezTo>
                        <a:pt x="5" y="227"/>
                        <a:pt x="14" y="229"/>
                        <a:pt x="36" y="222"/>
                      </a:cubicBezTo>
                      <a:cubicBezTo>
                        <a:pt x="37" y="219"/>
                        <a:pt x="36" y="215"/>
                        <a:pt x="39" y="213"/>
                      </a:cubicBezTo>
                      <a:cubicBezTo>
                        <a:pt x="44" y="209"/>
                        <a:pt x="57" y="207"/>
                        <a:pt x="57" y="207"/>
                      </a:cubicBezTo>
                      <a:cubicBezTo>
                        <a:pt x="61" y="195"/>
                        <a:pt x="67" y="190"/>
                        <a:pt x="78" y="183"/>
                      </a:cubicBezTo>
                      <a:cubicBezTo>
                        <a:pt x="79" y="180"/>
                        <a:pt x="78" y="176"/>
                        <a:pt x="81" y="174"/>
                      </a:cubicBezTo>
                      <a:cubicBezTo>
                        <a:pt x="86" y="170"/>
                        <a:pt x="99" y="168"/>
                        <a:pt x="99" y="168"/>
                      </a:cubicBezTo>
                      <a:cubicBezTo>
                        <a:pt x="105" y="150"/>
                        <a:pt x="112" y="148"/>
                        <a:pt x="93" y="135"/>
                      </a:cubicBezTo>
                      <a:cubicBezTo>
                        <a:pt x="98" y="121"/>
                        <a:pt x="92" y="118"/>
                        <a:pt x="81" y="111"/>
                      </a:cubicBezTo>
                      <a:cubicBezTo>
                        <a:pt x="74" y="90"/>
                        <a:pt x="70" y="97"/>
                        <a:pt x="84" y="87"/>
                      </a:cubicBezTo>
                      <a:cubicBezTo>
                        <a:pt x="82" y="81"/>
                        <a:pt x="75" y="76"/>
                        <a:pt x="75" y="69"/>
                      </a:cubicBezTo>
                      <a:cubicBezTo>
                        <a:pt x="75" y="63"/>
                        <a:pt x="81" y="51"/>
                        <a:pt x="81" y="51"/>
                      </a:cubicBezTo>
                      <a:cubicBezTo>
                        <a:pt x="93" y="55"/>
                        <a:pt x="98" y="55"/>
                        <a:pt x="102" y="42"/>
                      </a:cubicBezTo>
                      <a:cubicBezTo>
                        <a:pt x="101" y="30"/>
                        <a:pt x="97" y="18"/>
                        <a:pt x="99" y="6"/>
                      </a:cubicBezTo>
                      <a:cubicBezTo>
                        <a:pt x="100" y="2"/>
                        <a:pt x="105" y="9"/>
                        <a:pt x="108" y="12"/>
                      </a:cubicBezTo>
                      <a:cubicBezTo>
                        <a:pt x="117" y="21"/>
                        <a:pt x="132" y="39"/>
                        <a:pt x="132" y="39"/>
                      </a:cubicBezTo>
                      <a:cubicBezTo>
                        <a:pt x="136" y="52"/>
                        <a:pt x="147" y="64"/>
                        <a:pt x="159" y="72"/>
                      </a:cubicBezTo>
                      <a:cubicBezTo>
                        <a:pt x="158" y="76"/>
                        <a:pt x="159" y="81"/>
                        <a:pt x="156" y="84"/>
                      </a:cubicBezTo>
                      <a:cubicBezTo>
                        <a:pt x="154" y="86"/>
                        <a:pt x="148" y="84"/>
                        <a:pt x="147" y="87"/>
                      </a:cubicBezTo>
                      <a:cubicBezTo>
                        <a:pt x="143" y="96"/>
                        <a:pt x="168" y="108"/>
                        <a:pt x="168" y="108"/>
                      </a:cubicBezTo>
                      <a:cubicBezTo>
                        <a:pt x="174" y="127"/>
                        <a:pt x="177" y="110"/>
                        <a:pt x="186" y="105"/>
                      </a:cubicBezTo>
                      <a:cubicBezTo>
                        <a:pt x="191" y="102"/>
                        <a:pt x="204" y="99"/>
                        <a:pt x="204" y="99"/>
                      </a:cubicBezTo>
                      <a:cubicBezTo>
                        <a:pt x="184" y="85"/>
                        <a:pt x="211" y="77"/>
                        <a:pt x="225" y="72"/>
                      </a:cubicBezTo>
                      <a:cubicBezTo>
                        <a:pt x="230" y="87"/>
                        <a:pt x="234" y="88"/>
                        <a:pt x="249" y="84"/>
                      </a:cubicBezTo>
                      <a:cubicBezTo>
                        <a:pt x="265" y="89"/>
                        <a:pt x="256" y="84"/>
                        <a:pt x="270" y="105"/>
                      </a:cubicBezTo>
                      <a:cubicBezTo>
                        <a:pt x="272" y="108"/>
                        <a:pt x="276" y="114"/>
                        <a:pt x="276" y="114"/>
                      </a:cubicBezTo>
                      <a:cubicBezTo>
                        <a:pt x="283" y="104"/>
                        <a:pt x="289" y="94"/>
                        <a:pt x="282" y="81"/>
                      </a:cubicBezTo>
                      <a:cubicBezTo>
                        <a:pt x="275" y="70"/>
                        <a:pt x="253" y="72"/>
                        <a:pt x="243" y="66"/>
                      </a:cubicBezTo>
                      <a:cubicBezTo>
                        <a:pt x="237" y="62"/>
                        <a:pt x="225" y="54"/>
                        <a:pt x="225" y="54"/>
                      </a:cubicBezTo>
                      <a:cubicBezTo>
                        <a:pt x="221" y="48"/>
                        <a:pt x="203" y="37"/>
                        <a:pt x="213" y="30"/>
                      </a:cubicBezTo>
                      <a:cubicBezTo>
                        <a:pt x="221" y="24"/>
                        <a:pt x="240" y="20"/>
                        <a:pt x="249" y="15"/>
                      </a:cubicBezTo>
                      <a:cubicBezTo>
                        <a:pt x="255" y="11"/>
                        <a:pt x="260" y="5"/>
                        <a:pt x="267" y="3"/>
                      </a:cubicBezTo>
                      <a:cubicBezTo>
                        <a:pt x="270" y="2"/>
                        <a:pt x="276" y="0"/>
                        <a:pt x="276" y="0"/>
                      </a:cubicBezTo>
                      <a:lnTo>
                        <a:pt x="402" y="69"/>
                      </a:lnTo>
                      <a:lnTo>
                        <a:pt x="504" y="135"/>
                      </a:lnTo>
                      <a:lnTo>
                        <a:pt x="588" y="198"/>
                      </a:lnTo>
                      <a:lnTo>
                        <a:pt x="666" y="261"/>
                      </a:lnTo>
                      <a:lnTo>
                        <a:pt x="750" y="345"/>
                      </a:lnTo>
                      <a:lnTo>
                        <a:pt x="828" y="429"/>
                      </a:lnTo>
                      <a:cubicBezTo>
                        <a:pt x="854" y="463"/>
                        <a:pt x="906" y="531"/>
                        <a:pt x="906" y="5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69" name="Freeform 161"/>
                <p:cNvSpPr>
                  <a:spLocks/>
                </p:cNvSpPr>
                <p:nvPr/>
              </p:nvSpPr>
              <p:spPr bwMode="ltGray">
                <a:xfrm>
                  <a:off x="3135" y="470"/>
                  <a:ext cx="155" cy="100"/>
                </a:xfrm>
                <a:custGeom>
                  <a:avLst/>
                  <a:gdLst/>
                  <a:ahLst/>
                  <a:cxnLst>
                    <a:cxn ang="0">
                      <a:pos x="51" y="52"/>
                    </a:cxn>
                    <a:cxn ang="0">
                      <a:pos x="18" y="28"/>
                    </a:cxn>
                    <a:cxn ang="0">
                      <a:pos x="0" y="22"/>
                    </a:cxn>
                    <a:cxn ang="0">
                      <a:pos x="21" y="16"/>
                    </a:cxn>
                    <a:cxn ang="0">
                      <a:pos x="39" y="28"/>
                    </a:cxn>
                    <a:cxn ang="0">
                      <a:pos x="66" y="10"/>
                    </a:cxn>
                    <a:cxn ang="0">
                      <a:pos x="96" y="37"/>
                    </a:cxn>
                    <a:cxn ang="0">
                      <a:pos x="123" y="70"/>
                    </a:cxn>
                    <a:cxn ang="0">
                      <a:pos x="150" y="79"/>
                    </a:cxn>
                    <a:cxn ang="0">
                      <a:pos x="153" y="88"/>
                    </a:cxn>
                    <a:cxn ang="0">
                      <a:pos x="135" y="100"/>
                    </a:cxn>
                    <a:cxn ang="0">
                      <a:pos x="105" y="100"/>
                    </a:cxn>
                    <a:cxn ang="0">
                      <a:pos x="90" y="82"/>
                    </a:cxn>
                    <a:cxn ang="0">
                      <a:pos x="60" y="67"/>
                    </a:cxn>
                    <a:cxn ang="0">
                      <a:pos x="51" y="52"/>
                    </a:cxn>
                  </a:cxnLst>
                  <a:rect l="0" t="0" r="r" b="b"/>
                  <a:pathLst>
                    <a:path w="155" h="100">
                      <a:moveTo>
                        <a:pt x="51" y="52"/>
                      </a:moveTo>
                      <a:cubicBezTo>
                        <a:pt x="43" y="40"/>
                        <a:pt x="31" y="34"/>
                        <a:pt x="18" y="28"/>
                      </a:cubicBezTo>
                      <a:cubicBezTo>
                        <a:pt x="12" y="25"/>
                        <a:pt x="0" y="22"/>
                        <a:pt x="0" y="22"/>
                      </a:cubicBezTo>
                      <a:cubicBezTo>
                        <a:pt x="4" y="10"/>
                        <a:pt x="1" y="8"/>
                        <a:pt x="21" y="16"/>
                      </a:cubicBezTo>
                      <a:cubicBezTo>
                        <a:pt x="28" y="19"/>
                        <a:pt x="39" y="28"/>
                        <a:pt x="39" y="28"/>
                      </a:cubicBezTo>
                      <a:cubicBezTo>
                        <a:pt x="33" y="0"/>
                        <a:pt x="42" y="2"/>
                        <a:pt x="66" y="10"/>
                      </a:cubicBezTo>
                      <a:cubicBezTo>
                        <a:pt x="72" y="27"/>
                        <a:pt x="79" y="33"/>
                        <a:pt x="96" y="37"/>
                      </a:cubicBezTo>
                      <a:cubicBezTo>
                        <a:pt x="101" y="57"/>
                        <a:pt x="105" y="58"/>
                        <a:pt x="123" y="70"/>
                      </a:cubicBezTo>
                      <a:cubicBezTo>
                        <a:pt x="131" y="75"/>
                        <a:pt x="150" y="79"/>
                        <a:pt x="150" y="79"/>
                      </a:cubicBezTo>
                      <a:cubicBezTo>
                        <a:pt x="151" y="82"/>
                        <a:pt x="155" y="85"/>
                        <a:pt x="153" y="88"/>
                      </a:cubicBezTo>
                      <a:cubicBezTo>
                        <a:pt x="149" y="94"/>
                        <a:pt x="135" y="100"/>
                        <a:pt x="135" y="100"/>
                      </a:cubicBezTo>
                      <a:cubicBezTo>
                        <a:pt x="123" y="92"/>
                        <a:pt x="119" y="96"/>
                        <a:pt x="105" y="100"/>
                      </a:cubicBezTo>
                      <a:cubicBezTo>
                        <a:pt x="91" y="97"/>
                        <a:pt x="80" y="97"/>
                        <a:pt x="90" y="82"/>
                      </a:cubicBezTo>
                      <a:cubicBezTo>
                        <a:pt x="80" y="75"/>
                        <a:pt x="70" y="74"/>
                        <a:pt x="60" y="67"/>
                      </a:cubicBezTo>
                      <a:cubicBezTo>
                        <a:pt x="56" y="60"/>
                        <a:pt x="39" y="52"/>
                        <a:pt x="51" y="5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0" name="Freeform 162"/>
                <p:cNvSpPr>
                  <a:spLocks/>
                </p:cNvSpPr>
                <p:nvPr/>
              </p:nvSpPr>
              <p:spPr bwMode="ltGray">
                <a:xfrm>
                  <a:off x="3202" y="577"/>
                  <a:ext cx="67" cy="53"/>
                </a:xfrm>
                <a:custGeom>
                  <a:avLst/>
                  <a:gdLst/>
                  <a:ahLst/>
                  <a:cxnLst>
                    <a:cxn ang="0">
                      <a:pos x="5" y="17"/>
                    </a:cxn>
                    <a:cxn ang="0">
                      <a:pos x="20" y="5"/>
                    </a:cxn>
                    <a:cxn ang="0">
                      <a:pos x="59" y="14"/>
                    </a:cxn>
                    <a:cxn ang="0">
                      <a:pos x="65" y="23"/>
                    </a:cxn>
                    <a:cxn ang="0">
                      <a:pos x="47" y="35"/>
                    </a:cxn>
                    <a:cxn ang="0">
                      <a:pos x="47" y="53"/>
                    </a:cxn>
                    <a:cxn ang="0">
                      <a:pos x="38" y="35"/>
                    </a:cxn>
                    <a:cxn ang="0">
                      <a:pos x="20" y="29"/>
                    </a:cxn>
                    <a:cxn ang="0">
                      <a:pos x="5" y="17"/>
                    </a:cxn>
                  </a:cxnLst>
                  <a:rect l="0" t="0" r="r" b="b"/>
                  <a:pathLst>
                    <a:path w="67" h="53">
                      <a:moveTo>
                        <a:pt x="5" y="17"/>
                      </a:moveTo>
                      <a:cubicBezTo>
                        <a:pt x="0" y="3"/>
                        <a:pt x="8" y="1"/>
                        <a:pt x="20" y="5"/>
                      </a:cubicBezTo>
                      <a:cubicBezTo>
                        <a:pt x="36" y="0"/>
                        <a:pt x="44" y="9"/>
                        <a:pt x="59" y="14"/>
                      </a:cubicBezTo>
                      <a:cubicBezTo>
                        <a:pt x="61" y="17"/>
                        <a:pt x="67" y="20"/>
                        <a:pt x="65" y="23"/>
                      </a:cubicBezTo>
                      <a:cubicBezTo>
                        <a:pt x="61" y="29"/>
                        <a:pt x="47" y="35"/>
                        <a:pt x="47" y="35"/>
                      </a:cubicBezTo>
                      <a:cubicBezTo>
                        <a:pt x="47" y="35"/>
                        <a:pt x="55" y="53"/>
                        <a:pt x="47" y="53"/>
                      </a:cubicBezTo>
                      <a:cubicBezTo>
                        <a:pt x="40" y="53"/>
                        <a:pt x="41" y="37"/>
                        <a:pt x="38" y="35"/>
                      </a:cubicBezTo>
                      <a:cubicBezTo>
                        <a:pt x="33" y="31"/>
                        <a:pt x="20" y="29"/>
                        <a:pt x="20" y="29"/>
                      </a:cubicBezTo>
                      <a:cubicBezTo>
                        <a:pt x="9" y="18"/>
                        <a:pt x="15" y="22"/>
                        <a:pt x="5" y="1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1" name="Freeform 163"/>
                <p:cNvSpPr>
                  <a:spLocks/>
                </p:cNvSpPr>
                <p:nvPr/>
              </p:nvSpPr>
              <p:spPr bwMode="ltGray">
                <a:xfrm>
                  <a:off x="3196" y="617"/>
                  <a:ext cx="31" cy="31"/>
                </a:xfrm>
                <a:custGeom>
                  <a:avLst/>
                  <a:gdLst/>
                  <a:ahLst/>
                  <a:cxnLst>
                    <a:cxn ang="0">
                      <a:pos x="8" y="16"/>
                    </a:cxn>
                    <a:cxn ang="0">
                      <a:pos x="23" y="10"/>
                    </a:cxn>
                    <a:cxn ang="0">
                      <a:pos x="17" y="31"/>
                    </a:cxn>
                    <a:cxn ang="0">
                      <a:pos x="8" y="16"/>
                    </a:cxn>
                  </a:cxnLst>
                  <a:rect l="0" t="0" r="r" b="b"/>
                  <a:pathLst>
                    <a:path w="31" h="31">
                      <a:moveTo>
                        <a:pt x="8" y="16"/>
                      </a:moveTo>
                      <a:cubicBezTo>
                        <a:pt x="3" y="0"/>
                        <a:pt x="13" y="3"/>
                        <a:pt x="23" y="10"/>
                      </a:cubicBezTo>
                      <a:cubicBezTo>
                        <a:pt x="31" y="22"/>
                        <a:pt x="31" y="26"/>
                        <a:pt x="17" y="31"/>
                      </a:cubicBezTo>
                      <a:cubicBezTo>
                        <a:pt x="10" y="29"/>
                        <a:pt x="0" y="24"/>
                        <a:pt x="8" y="1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2" name="Freeform 164"/>
                <p:cNvSpPr>
                  <a:spLocks/>
                </p:cNvSpPr>
                <p:nvPr/>
              </p:nvSpPr>
              <p:spPr bwMode="ltGray">
                <a:xfrm>
                  <a:off x="3108" y="591"/>
                  <a:ext cx="70" cy="33"/>
                </a:xfrm>
                <a:custGeom>
                  <a:avLst/>
                  <a:gdLst/>
                  <a:ahLst/>
                  <a:cxnLst>
                    <a:cxn ang="0">
                      <a:pos x="24" y="9"/>
                    </a:cxn>
                    <a:cxn ang="0">
                      <a:pos x="63" y="9"/>
                    </a:cxn>
                    <a:cxn ang="0">
                      <a:pos x="69" y="18"/>
                    </a:cxn>
                    <a:cxn ang="0">
                      <a:pos x="42" y="30"/>
                    </a:cxn>
                    <a:cxn ang="0">
                      <a:pos x="33" y="33"/>
                    </a:cxn>
                    <a:cxn ang="0">
                      <a:pos x="18" y="30"/>
                    </a:cxn>
                    <a:cxn ang="0">
                      <a:pos x="9" y="27"/>
                    </a:cxn>
                    <a:cxn ang="0">
                      <a:pos x="24" y="9"/>
                    </a:cxn>
                  </a:cxnLst>
                  <a:rect l="0" t="0" r="r" b="b"/>
                  <a:pathLst>
                    <a:path w="70" h="33">
                      <a:moveTo>
                        <a:pt x="24" y="9"/>
                      </a:moveTo>
                      <a:cubicBezTo>
                        <a:pt x="37" y="0"/>
                        <a:pt x="48" y="4"/>
                        <a:pt x="63" y="9"/>
                      </a:cubicBezTo>
                      <a:cubicBezTo>
                        <a:pt x="65" y="12"/>
                        <a:pt x="70" y="14"/>
                        <a:pt x="69" y="18"/>
                      </a:cubicBezTo>
                      <a:cubicBezTo>
                        <a:pt x="67" y="28"/>
                        <a:pt x="51" y="27"/>
                        <a:pt x="42" y="30"/>
                      </a:cubicBezTo>
                      <a:cubicBezTo>
                        <a:pt x="39" y="31"/>
                        <a:pt x="33" y="33"/>
                        <a:pt x="33" y="33"/>
                      </a:cubicBezTo>
                      <a:cubicBezTo>
                        <a:pt x="28" y="32"/>
                        <a:pt x="23" y="31"/>
                        <a:pt x="18" y="30"/>
                      </a:cubicBezTo>
                      <a:cubicBezTo>
                        <a:pt x="15" y="29"/>
                        <a:pt x="10" y="30"/>
                        <a:pt x="9" y="27"/>
                      </a:cubicBezTo>
                      <a:cubicBezTo>
                        <a:pt x="0" y="10"/>
                        <a:pt x="45" y="19"/>
                        <a:pt x="24" y="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3" name="Freeform 165"/>
                <p:cNvSpPr>
                  <a:spLocks/>
                </p:cNvSpPr>
                <p:nvPr/>
              </p:nvSpPr>
              <p:spPr bwMode="ltGray">
                <a:xfrm>
                  <a:off x="3005" y="553"/>
                  <a:ext cx="145" cy="77"/>
                </a:xfrm>
                <a:custGeom>
                  <a:avLst/>
                  <a:gdLst/>
                  <a:ahLst/>
                  <a:cxnLst>
                    <a:cxn ang="0">
                      <a:pos x="145" y="29"/>
                    </a:cxn>
                    <a:cxn ang="0">
                      <a:pos x="91" y="35"/>
                    </a:cxn>
                    <a:cxn ang="0">
                      <a:pos x="34" y="41"/>
                    </a:cxn>
                    <a:cxn ang="0">
                      <a:pos x="16" y="53"/>
                    </a:cxn>
                    <a:cxn ang="0">
                      <a:pos x="43" y="68"/>
                    </a:cxn>
                    <a:cxn ang="0">
                      <a:pos x="61" y="71"/>
                    </a:cxn>
                    <a:cxn ang="0">
                      <a:pos x="79" y="77"/>
                    </a:cxn>
                    <a:cxn ang="0">
                      <a:pos x="94" y="56"/>
                    </a:cxn>
                    <a:cxn ang="0">
                      <a:pos x="133" y="41"/>
                    </a:cxn>
                    <a:cxn ang="0">
                      <a:pos x="145" y="29"/>
                    </a:cxn>
                  </a:cxnLst>
                  <a:rect l="0" t="0" r="r" b="b"/>
                  <a:pathLst>
                    <a:path w="145" h="77">
                      <a:moveTo>
                        <a:pt x="145" y="29"/>
                      </a:moveTo>
                      <a:cubicBezTo>
                        <a:pt x="138" y="0"/>
                        <a:pt x="110" y="30"/>
                        <a:pt x="91" y="35"/>
                      </a:cubicBezTo>
                      <a:cubicBezTo>
                        <a:pt x="75" y="30"/>
                        <a:pt x="49" y="31"/>
                        <a:pt x="34" y="41"/>
                      </a:cubicBezTo>
                      <a:cubicBezTo>
                        <a:pt x="28" y="45"/>
                        <a:pt x="16" y="53"/>
                        <a:pt x="16" y="53"/>
                      </a:cubicBezTo>
                      <a:cubicBezTo>
                        <a:pt x="0" y="76"/>
                        <a:pt x="22" y="70"/>
                        <a:pt x="43" y="68"/>
                      </a:cubicBezTo>
                      <a:cubicBezTo>
                        <a:pt x="49" y="69"/>
                        <a:pt x="55" y="70"/>
                        <a:pt x="61" y="71"/>
                      </a:cubicBezTo>
                      <a:cubicBezTo>
                        <a:pt x="67" y="73"/>
                        <a:pt x="79" y="77"/>
                        <a:pt x="79" y="77"/>
                      </a:cubicBezTo>
                      <a:cubicBezTo>
                        <a:pt x="94" y="72"/>
                        <a:pt x="87" y="77"/>
                        <a:pt x="94" y="56"/>
                      </a:cubicBezTo>
                      <a:cubicBezTo>
                        <a:pt x="97" y="46"/>
                        <a:pt x="123" y="43"/>
                        <a:pt x="133" y="41"/>
                      </a:cubicBezTo>
                      <a:cubicBezTo>
                        <a:pt x="137" y="29"/>
                        <a:pt x="133" y="33"/>
                        <a:pt x="145" y="2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4" name="Freeform 166"/>
                <p:cNvSpPr>
                  <a:spLocks/>
                </p:cNvSpPr>
                <p:nvPr/>
              </p:nvSpPr>
              <p:spPr bwMode="ltGray">
                <a:xfrm>
                  <a:off x="2709" y="459"/>
                  <a:ext cx="397" cy="156"/>
                </a:xfrm>
                <a:custGeom>
                  <a:avLst/>
                  <a:gdLst/>
                  <a:ahLst/>
                  <a:cxnLst>
                    <a:cxn ang="0">
                      <a:pos x="324" y="3"/>
                    </a:cxn>
                    <a:cxn ang="0">
                      <a:pos x="303" y="27"/>
                    </a:cxn>
                    <a:cxn ang="0">
                      <a:pos x="294" y="33"/>
                    </a:cxn>
                    <a:cxn ang="0">
                      <a:pos x="309" y="57"/>
                    </a:cxn>
                    <a:cxn ang="0">
                      <a:pos x="387" y="90"/>
                    </a:cxn>
                    <a:cxn ang="0">
                      <a:pos x="324" y="117"/>
                    </a:cxn>
                    <a:cxn ang="0">
                      <a:pos x="309" y="132"/>
                    </a:cxn>
                    <a:cxn ang="0">
                      <a:pos x="291" y="138"/>
                    </a:cxn>
                    <a:cxn ang="0">
                      <a:pos x="240" y="129"/>
                    </a:cxn>
                    <a:cxn ang="0">
                      <a:pos x="207" y="147"/>
                    </a:cxn>
                    <a:cxn ang="0">
                      <a:pos x="177" y="156"/>
                    </a:cxn>
                    <a:cxn ang="0">
                      <a:pos x="147" y="147"/>
                    </a:cxn>
                    <a:cxn ang="0">
                      <a:pos x="126" y="123"/>
                    </a:cxn>
                    <a:cxn ang="0">
                      <a:pos x="102" y="153"/>
                    </a:cxn>
                    <a:cxn ang="0">
                      <a:pos x="90" y="129"/>
                    </a:cxn>
                    <a:cxn ang="0">
                      <a:pos x="63" y="111"/>
                    </a:cxn>
                    <a:cxn ang="0">
                      <a:pos x="42" y="87"/>
                    </a:cxn>
                    <a:cxn ang="0">
                      <a:pos x="0" y="60"/>
                    </a:cxn>
                    <a:cxn ang="0">
                      <a:pos x="24" y="42"/>
                    </a:cxn>
                    <a:cxn ang="0">
                      <a:pos x="30" y="21"/>
                    </a:cxn>
                    <a:cxn ang="0">
                      <a:pos x="60" y="27"/>
                    </a:cxn>
                    <a:cxn ang="0">
                      <a:pos x="90" y="6"/>
                    </a:cxn>
                    <a:cxn ang="0">
                      <a:pos x="180" y="3"/>
                    </a:cxn>
                    <a:cxn ang="0">
                      <a:pos x="270" y="0"/>
                    </a:cxn>
                    <a:cxn ang="0">
                      <a:pos x="324" y="3"/>
                    </a:cxn>
                  </a:cxnLst>
                  <a:rect l="0" t="0" r="r" b="b"/>
                  <a:pathLst>
                    <a:path w="397" h="156">
                      <a:moveTo>
                        <a:pt x="324" y="3"/>
                      </a:moveTo>
                      <a:cubicBezTo>
                        <a:pt x="319" y="22"/>
                        <a:pt x="324" y="13"/>
                        <a:pt x="303" y="27"/>
                      </a:cubicBezTo>
                      <a:cubicBezTo>
                        <a:pt x="300" y="29"/>
                        <a:pt x="294" y="33"/>
                        <a:pt x="294" y="33"/>
                      </a:cubicBezTo>
                      <a:cubicBezTo>
                        <a:pt x="301" y="54"/>
                        <a:pt x="295" y="47"/>
                        <a:pt x="309" y="57"/>
                      </a:cubicBezTo>
                      <a:cubicBezTo>
                        <a:pt x="330" y="88"/>
                        <a:pt x="353" y="82"/>
                        <a:pt x="387" y="90"/>
                      </a:cubicBezTo>
                      <a:cubicBezTo>
                        <a:pt x="397" y="119"/>
                        <a:pt x="337" y="116"/>
                        <a:pt x="324" y="117"/>
                      </a:cubicBezTo>
                      <a:cubicBezTo>
                        <a:pt x="319" y="125"/>
                        <a:pt x="318" y="128"/>
                        <a:pt x="309" y="132"/>
                      </a:cubicBezTo>
                      <a:cubicBezTo>
                        <a:pt x="303" y="135"/>
                        <a:pt x="291" y="138"/>
                        <a:pt x="291" y="138"/>
                      </a:cubicBezTo>
                      <a:cubicBezTo>
                        <a:pt x="273" y="132"/>
                        <a:pt x="259" y="131"/>
                        <a:pt x="240" y="129"/>
                      </a:cubicBezTo>
                      <a:cubicBezTo>
                        <a:pt x="202" y="116"/>
                        <a:pt x="224" y="137"/>
                        <a:pt x="207" y="147"/>
                      </a:cubicBezTo>
                      <a:cubicBezTo>
                        <a:pt x="202" y="150"/>
                        <a:pt x="184" y="154"/>
                        <a:pt x="177" y="156"/>
                      </a:cubicBezTo>
                      <a:cubicBezTo>
                        <a:pt x="157" y="143"/>
                        <a:pt x="176" y="128"/>
                        <a:pt x="147" y="147"/>
                      </a:cubicBezTo>
                      <a:cubicBezTo>
                        <a:pt x="137" y="137"/>
                        <a:pt x="139" y="127"/>
                        <a:pt x="126" y="123"/>
                      </a:cubicBezTo>
                      <a:cubicBezTo>
                        <a:pt x="122" y="134"/>
                        <a:pt x="112" y="147"/>
                        <a:pt x="102" y="153"/>
                      </a:cubicBezTo>
                      <a:cubicBezTo>
                        <a:pt x="91" y="146"/>
                        <a:pt x="85" y="143"/>
                        <a:pt x="90" y="129"/>
                      </a:cubicBezTo>
                      <a:cubicBezTo>
                        <a:pt x="81" y="120"/>
                        <a:pt x="75" y="115"/>
                        <a:pt x="63" y="111"/>
                      </a:cubicBezTo>
                      <a:cubicBezTo>
                        <a:pt x="56" y="101"/>
                        <a:pt x="49" y="97"/>
                        <a:pt x="42" y="87"/>
                      </a:cubicBezTo>
                      <a:cubicBezTo>
                        <a:pt x="50" y="62"/>
                        <a:pt x="17" y="66"/>
                        <a:pt x="0" y="60"/>
                      </a:cubicBezTo>
                      <a:cubicBezTo>
                        <a:pt x="11" y="53"/>
                        <a:pt x="20" y="55"/>
                        <a:pt x="24" y="42"/>
                      </a:cubicBezTo>
                      <a:cubicBezTo>
                        <a:pt x="16" y="30"/>
                        <a:pt x="16" y="26"/>
                        <a:pt x="30" y="21"/>
                      </a:cubicBezTo>
                      <a:cubicBezTo>
                        <a:pt x="42" y="29"/>
                        <a:pt x="45" y="31"/>
                        <a:pt x="60" y="27"/>
                      </a:cubicBezTo>
                      <a:cubicBezTo>
                        <a:pt x="85" y="35"/>
                        <a:pt x="77" y="19"/>
                        <a:pt x="90" y="6"/>
                      </a:cubicBezTo>
                      <a:lnTo>
                        <a:pt x="180" y="3"/>
                      </a:lnTo>
                      <a:lnTo>
                        <a:pt x="270" y="0"/>
                      </a:lnTo>
                      <a:lnTo>
                        <a:pt x="324" y="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5" name="Freeform 167"/>
                <p:cNvSpPr>
                  <a:spLocks/>
                </p:cNvSpPr>
                <p:nvPr/>
              </p:nvSpPr>
              <p:spPr bwMode="ltGray">
                <a:xfrm>
                  <a:off x="3285" y="579"/>
                  <a:ext cx="40" cy="30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33" y="18"/>
                    </a:cxn>
                    <a:cxn ang="0">
                      <a:pos x="27" y="30"/>
                    </a:cxn>
                    <a:cxn ang="0">
                      <a:pos x="0" y="15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40" h="30">
                      <a:moveTo>
                        <a:pt x="6" y="6"/>
                      </a:moveTo>
                      <a:cubicBezTo>
                        <a:pt x="27" y="13"/>
                        <a:pt x="19" y="8"/>
                        <a:pt x="33" y="18"/>
                      </a:cubicBezTo>
                      <a:cubicBezTo>
                        <a:pt x="36" y="26"/>
                        <a:pt x="40" y="30"/>
                        <a:pt x="27" y="30"/>
                      </a:cubicBezTo>
                      <a:cubicBezTo>
                        <a:pt x="17" y="30"/>
                        <a:pt x="0" y="15"/>
                        <a:pt x="0" y="15"/>
                      </a:cubicBezTo>
                      <a:cubicBezTo>
                        <a:pt x="3" y="2"/>
                        <a:pt x="0" y="0"/>
                        <a:pt x="6" y="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6" name="Freeform 168"/>
                <p:cNvSpPr>
                  <a:spLocks/>
                </p:cNvSpPr>
                <p:nvPr/>
              </p:nvSpPr>
              <p:spPr bwMode="ltGray">
                <a:xfrm>
                  <a:off x="3273" y="621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2" y="15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2" h="15">
                      <a:moveTo>
                        <a:pt x="9" y="0"/>
                      </a:moveTo>
                      <a:cubicBezTo>
                        <a:pt x="29" y="4"/>
                        <a:pt x="32" y="8"/>
                        <a:pt x="12" y="15"/>
                      </a:cubicBezTo>
                      <a:cubicBezTo>
                        <a:pt x="1" y="4"/>
                        <a:pt x="0" y="9"/>
                        <a:pt x="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7" name="Freeform 169"/>
                <p:cNvSpPr>
                  <a:spLocks/>
                </p:cNvSpPr>
                <p:nvPr/>
              </p:nvSpPr>
              <p:spPr bwMode="ltGray">
                <a:xfrm>
                  <a:off x="3297" y="636"/>
                  <a:ext cx="69" cy="66"/>
                </a:xfrm>
                <a:custGeom>
                  <a:avLst/>
                  <a:gdLst/>
                  <a:ahLst/>
                  <a:cxnLst>
                    <a:cxn ang="0">
                      <a:pos x="9" y="9"/>
                    </a:cxn>
                    <a:cxn ang="0">
                      <a:pos x="45" y="12"/>
                    </a:cxn>
                    <a:cxn ang="0">
                      <a:pos x="51" y="30"/>
                    </a:cxn>
                    <a:cxn ang="0">
                      <a:pos x="69" y="48"/>
                    </a:cxn>
                    <a:cxn ang="0">
                      <a:pos x="36" y="54"/>
                    </a:cxn>
                    <a:cxn ang="0">
                      <a:pos x="0" y="39"/>
                    </a:cxn>
                    <a:cxn ang="0">
                      <a:pos x="21" y="30"/>
                    </a:cxn>
                    <a:cxn ang="0">
                      <a:pos x="0" y="18"/>
                    </a:cxn>
                    <a:cxn ang="0">
                      <a:pos x="9" y="9"/>
                    </a:cxn>
                  </a:cxnLst>
                  <a:rect l="0" t="0" r="r" b="b"/>
                  <a:pathLst>
                    <a:path w="69" h="66">
                      <a:moveTo>
                        <a:pt x="9" y="9"/>
                      </a:moveTo>
                      <a:cubicBezTo>
                        <a:pt x="23" y="0"/>
                        <a:pt x="32" y="3"/>
                        <a:pt x="45" y="12"/>
                      </a:cubicBezTo>
                      <a:cubicBezTo>
                        <a:pt x="47" y="18"/>
                        <a:pt x="47" y="26"/>
                        <a:pt x="51" y="30"/>
                      </a:cubicBezTo>
                      <a:cubicBezTo>
                        <a:pt x="57" y="36"/>
                        <a:pt x="69" y="48"/>
                        <a:pt x="69" y="48"/>
                      </a:cubicBezTo>
                      <a:cubicBezTo>
                        <a:pt x="63" y="66"/>
                        <a:pt x="51" y="59"/>
                        <a:pt x="36" y="54"/>
                      </a:cubicBezTo>
                      <a:cubicBezTo>
                        <a:pt x="27" y="40"/>
                        <a:pt x="15" y="43"/>
                        <a:pt x="0" y="39"/>
                      </a:cubicBezTo>
                      <a:cubicBezTo>
                        <a:pt x="4" y="26"/>
                        <a:pt x="9" y="26"/>
                        <a:pt x="21" y="30"/>
                      </a:cubicBezTo>
                      <a:cubicBezTo>
                        <a:pt x="41" y="23"/>
                        <a:pt x="9" y="21"/>
                        <a:pt x="0" y="18"/>
                      </a:cubicBezTo>
                      <a:cubicBezTo>
                        <a:pt x="3" y="15"/>
                        <a:pt x="9" y="9"/>
                        <a:pt x="9" y="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8" name="Freeform 170"/>
                <p:cNvSpPr>
                  <a:spLocks/>
                </p:cNvSpPr>
                <p:nvPr/>
              </p:nvSpPr>
              <p:spPr bwMode="ltGray">
                <a:xfrm>
                  <a:off x="3384" y="668"/>
                  <a:ext cx="90" cy="60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57" y="37"/>
                    </a:cxn>
                    <a:cxn ang="0">
                      <a:pos x="84" y="46"/>
                    </a:cxn>
                    <a:cxn ang="0">
                      <a:pos x="87" y="55"/>
                    </a:cxn>
                    <a:cxn ang="0">
                      <a:pos x="3" y="4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90" h="60">
                      <a:moveTo>
                        <a:pt x="0" y="28"/>
                      </a:moveTo>
                      <a:cubicBezTo>
                        <a:pt x="9" y="0"/>
                        <a:pt x="34" y="29"/>
                        <a:pt x="57" y="37"/>
                      </a:cubicBezTo>
                      <a:cubicBezTo>
                        <a:pt x="66" y="40"/>
                        <a:pt x="84" y="46"/>
                        <a:pt x="84" y="46"/>
                      </a:cubicBezTo>
                      <a:cubicBezTo>
                        <a:pt x="85" y="49"/>
                        <a:pt x="90" y="54"/>
                        <a:pt x="87" y="55"/>
                      </a:cubicBezTo>
                      <a:cubicBezTo>
                        <a:pt x="64" y="60"/>
                        <a:pt x="26" y="43"/>
                        <a:pt x="3" y="40"/>
                      </a:cubicBezTo>
                      <a:cubicBezTo>
                        <a:pt x="0" y="30"/>
                        <a:pt x="0" y="34"/>
                        <a:pt x="0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79" name="Freeform 171"/>
                <p:cNvSpPr>
                  <a:spLocks/>
                </p:cNvSpPr>
                <p:nvPr/>
              </p:nvSpPr>
              <p:spPr bwMode="ltGray">
                <a:xfrm>
                  <a:off x="3378" y="630"/>
                  <a:ext cx="162" cy="81"/>
                </a:xfrm>
                <a:custGeom>
                  <a:avLst/>
                  <a:gdLst/>
                  <a:ahLst/>
                  <a:cxnLst>
                    <a:cxn ang="0">
                      <a:pos x="30" y="30"/>
                    </a:cxn>
                    <a:cxn ang="0">
                      <a:pos x="0" y="15"/>
                    </a:cxn>
                    <a:cxn ang="0">
                      <a:pos x="3" y="6"/>
                    </a:cxn>
                    <a:cxn ang="0">
                      <a:pos x="21" y="12"/>
                    </a:cxn>
                    <a:cxn ang="0">
                      <a:pos x="48" y="0"/>
                    </a:cxn>
                    <a:cxn ang="0">
                      <a:pos x="141" y="27"/>
                    </a:cxn>
                    <a:cxn ang="0">
                      <a:pos x="132" y="54"/>
                    </a:cxn>
                    <a:cxn ang="0">
                      <a:pos x="120" y="81"/>
                    </a:cxn>
                    <a:cxn ang="0">
                      <a:pos x="93" y="45"/>
                    </a:cxn>
                    <a:cxn ang="0">
                      <a:pos x="78" y="72"/>
                    </a:cxn>
                    <a:cxn ang="0">
                      <a:pos x="63" y="60"/>
                    </a:cxn>
                    <a:cxn ang="0">
                      <a:pos x="30" y="30"/>
                    </a:cxn>
                  </a:cxnLst>
                  <a:rect l="0" t="0" r="r" b="b"/>
                  <a:pathLst>
                    <a:path w="162" h="81">
                      <a:moveTo>
                        <a:pt x="30" y="30"/>
                      </a:moveTo>
                      <a:cubicBezTo>
                        <a:pt x="25" y="15"/>
                        <a:pt x="16" y="18"/>
                        <a:pt x="0" y="15"/>
                      </a:cubicBezTo>
                      <a:cubicBezTo>
                        <a:pt x="1" y="12"/>
                        <a:pt x="0" y="6"/>
                        <a:pt x="3" y="6"/>
                      </a:cubicBezTo>
                      <a:cubicBezTo>
                        <a:pt x="9" y="5"/>
                        <a:pt x="21" y="12"/>
                        <a:pt x="21" y="12"/>
                      </a:cubicBezTo>
                      <a:cubicBezTo>
                        <a:pt x="31" y="9"/>
                        <a:pt x="38" y="3"/>
                        <a:pt x="48" y="0"/>
                      </a:cubicBezTo>
                      <a:cubicBezTo>
                        <a:pt x="82" y="3"/>
                        <a:pt x="109" y="16"/>
                        <a:pt x="141" y="27"/>
                      </a:cubicBezTo>
                      <a:cubicBezTo>
                        <a:pt x="156" y="49"/>
                        <a:pt x="162" y="47"/>
                        <a:pt x="132" y="54"/>
                      </a:cubicBezTo>
                      <a:cubicBezTo>
                        <a:pt x="129" y="64"/>
                        <a:pt x="123" y="71"/>
                        <a:pt x="120" y="81"/>
                      </a:cubicBezTo>
                      <a:cubicBezTo>
                        <a:pt x="92" y="75"/>
                        <a:pt x="107" y="66"/>
                        <a:pt x="93" y="45"/>
                      </a:cubicBezTo>
                      <a:cubicBezTo>
                        <a:pt x="89" y="58"/>
                        <a:pt x="90" y="64"/>
                        <a:pt x="78" y="72"/>
                      </a:cubicBezTo>
                      <a:cubicBezTo>
                        <a:pt x="60" y="66"/>
                        <a:pt x="77" y="74"/>
                        <a:pt x="63" y="60"/>
                      </a:cubicBezTo>
                      <a:cubicBezTo>
                        <a:pt x="39" y="36"/>
                        <a:pt x="42" y="65"/>
                        <a:pt x="30" y="3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0" name="Freeform 172"/>
                <p:cNvSpPr>
                  <a:spLocks/>
                </p:cNvSpPr>
                <p:nvPr/>
              </p:nvSpPr>
              <p:spPr bwMode="ltGray">
                <a:xfrm>
                  <a:off x="3331" y="591"/>
                  <a:ext cx="59" cy="36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50" y="9"/>
                    </a:cxn>
                    <a:cxn ang="0">
                      <a:pos x="44" y="36"/>
                    </a:cxn>
                    <a:cxn ang="0">
                      <a:pos x="17" y="27"/>
                    </a:cxn>
                    <a:cxn ang="0">
                      <a:pos x="8" y="24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59" h="36">
                      <a:moveTo>
                        <a:pt x="14" y="0"/>
                      </a:moveTo>
                      <a:cubicBezTo>
                        <a:pt x="26" y="2"/>
                        <a:pt x="38" y="5"/>
                        <a:pt x="50" y="9"/>
                      </a:cubicBezTo>
                      <a:cubicBezTo>
                        <a:pt x="59" y="22"/>
                        <a:pt x="55" y="25"/>
                        <a:pt x="44" y="36"/>
                      </a:cubicBezTo>
                      <a:cubicBezTo>
                        <a:pt x="35" y="33"/>
                        <a:pt x="26" y="30"/>
                        <a:pt x="17" y="27"/>
                      </a:cubicBezTo>
                      <a:cubicBezTo>
                        <a:pt x="14" y="26"/>
                        <a:pt x="8" y="24"/>
                        <a:pt x="8" y="24"/>
                      </a:cubicBezTo>
                      <a:cubicBezTo>
                        <a:pt x="0" y="11"/>
                        <a:pt x="2" y="8"/>
                        <a:pt x="1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1" name="Freeform 173"/>
                <p:cNvSpPr>
                  <a:spLocks/>
                </p:cNvSpPr>
                <p:nvPr/>
              </p:nvSpPr>
              <p:spPr bwMode="ltGray">
                <a:xfrm>
                  <a:off x="3361" y="516"/>
                  <a:ext cx="383" cy="225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41" y="36"/>
                    </a:cxn>
                    <a:cxn ang="0">
                      <a:pos x="77" y="39"/>
                    </a:cxn>
                    <a:cxn ang="0">
                      <a:pos x="71" y="60"/>
                    </a:cxn>
                    <a:cxn ang="0">
                      <a:pos x="20" y="45"/>
                    </a:cxn>
                    <a:cxn ang="0">
                      <a:pos x="23" y="60"/>
                    </a:cxn>
                    <a:cxn ang="0">
                      <a:pos x="5" y="63"/>
                    </a:cxn>
                    <a:cxn ang="0">
                      <a:pos x="14" y="81"/>
                    </a:cxn>
                    <a:cxn ang="0">
                      <a:pos x="53" y="84"/>
                    </a:cxn>
                    <a:cxn ang="0">
                      <a:pos x="98" y="78"/>
                    </a:cxn>
                    <a:cxn ang="0">
                      <a:pos x="122" y="93"/>
                    </a:cxn>
                    <a:cxn ang="0">
                      <a:pos x="98" y="102"/>
                    </a:cxn>
                    <a:cxn ang="0">
                      <a:pos x="125" y="117"/>
                    </a:cxn>
                    <a:cxn ang="0">
                      <a:pos x="155" y="132"/>
                    </a:cxn>
                    <a:cxn ang="0">
                      <a:pos x="185" y="135"/>
                    </a:cxn>
                    <a:cxn ang="0">
                      <a:pos x="200" y="168"/>
                    </a:cxn>
                    <a:cxn ang="0">
                      <a:pos x="239" y="204"/>
                    </a:cxn>
                    <a:cxn ang="0">
                      <a:pos x="227" y="207"/>
                    </a:cxn>
                    <a:cxn ang="0">
                      <a:pos x="245" y="213"/>
                    </a:cxn>
                    <a:cxn ang="0">
                      <a:pos x="293" y="225"/>
                    </a:cxn>
                    <a:cxn ang="0">
                      <a:pos x="296" y="198"/>
                    </a:cxn>
                    <a:cxn ang="0">
                      <a:pos x="299" y="168"/>
                    </a:cxn>
                    <a:cxn ang="0">
                      <a:pos x="383" y="147"/>
                    </a:cxn>
                    <a:cxn ang="0">
                      <a:pos x="260" y="81"/>
                    </a:cxn>
                    <a:cxn ang="0">
                      <a:pos x="134" y="36"/>
                    </a:cxn>
                    <a:cxn ang="0">
                      <a:pos x="59" y="12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383" h="225">
                      <a:moveTo>
                        <a:pt x="11" y="0"/>
                      </a:moveTo>
                      <a:cubicBezTo>
                        <a:pt x="17" y="19"/>
                        <a:pt x="20" y="29"/>
                        <a:pt x="41" y="36"/>
                      </a:cubicBezTo>
                      <a:cubicBezTo>
                        <a:pt x="54" y="32"/>
                        <a:pt x="64" y="35"/>
                        <a:pt x="77" y="39"/>
                      </a:cubicBezTo>
                      <a:cubicBezTo>
                        <a:pt x="85" y="51"/>
                        <a:pt x="85" y="55"/>
                        <a:pt x="71" y="60"/>
                      </a:cubicBezTo>
                      <a:cubicBezTo>
                        <a:pt x="54" y="54"/>
                        <a:pt x="37" y="51"/>
                        <a:pt x="20" y="45"/>
                      </a:cubicBezTo>
                      <a:cubicBezTo>
                        <a:pt x="5" y="50"/>
                        <a:pt x="12" y="56"/>
                        <a:pt x="23" y="60"/>
                      </a:cubicBezTo>
                      <a:cubicBezTo>
                        <a:pt x="17" y="61"/>
                        <a:pt x="10" y="59"/>
                        <a:pt x="5" y="63"/>
                      </a:cubicBezTo>
                      <a:cubicBezTo>
                        <a:pt x="0" y="67"/>
                        <a:pt x="8" y="79"/>
                        <a:pt x="14" y="81"/>
                      </a:cubicBezTo>
                      <a:cubicBezTo>
                        <a:pt x="27" y="84"/>
                        <a:pt x="40" y="83"/>
                        <a:pt x="53" y="84"/>
                      </a:cubicBezTo>
                      <a:cubicBezTo>
                        <a:pt x="78" y="92"/>
                        <a:pt x="75" y="86"/>
                        <a:pt x="98" y="78"/>
                      </a:cubicBezTo>
                      <a:cubicBezTo>
                        <a:pt x="102" y="91"/>
                        <a:pt x="109" y="90"/>
                        <a:pt x="122" y="93"/>
                      </a:cubicBezTo>
                      <a:cubicBezTo>
                        <a:pt x="113" y="107"/>
                        <a:pt x="112" y="97"/>
                        <a:pt x="98" y="102"/>
                      </a:cubicBezTo>
                      <a:cubicBezTo>
                        <a:pt x="107" y="108"/>
                        <a:pt x="116" y="111"/>
                        <a:pt x="125" y="117"/>
                      </a:cubicBezTo>
                      <a:cubicBezTo>
                        <a:pt x="133" y="129"/>
                        <a:pt x="142" y="128"/>
                        <a:pt x="155" y="132"/>
                      </a:cubicBezTo>
                      <a:cubicBezTo>
                        <a:pt x="167" y="128"/>
                        <a:pt x="174" y="131"/>
                        <a:pt x="185" y="135"/>
                      </a:cubicBezTo>
                      <a:cubicBezTo>
                        <a:pt x="189" y="146"/>
                        <a:pt x="200" y="161"/>
                        <a:pt x="200" y="168"/>
                      </a:cubicBezTo>
                      <a:cubicBezTo>
                        <a:pt x="213" y="180"/>
                        <a:pt x="229" y="189"/>
                        <a:pt x="239" y="204"/>
                      </a:cubicBezTo>
                      <a:cubicBezTo>
                        <a:pt x="241" y="207"/>
                        <a:pt x="225" y="204"/>
                        <a:pt x="227" y="207"/>
                      </a:cubicBezTo>
                      <a:cubicBezTo>
                        <a:pt x="231" y="212"/>
                        <a:pt x="245" y="213"/>
                        <a:pt x="245" y="213"/>
                      </a:cubicBezTo>
                      <a:cubicBezTo>
                        <a:pt x="262" y="207"/>
                        <a:pt x="279" y="216"/>
                        <a:pt x="293" y="225"/>
                      </a:cubicBezTo>
                      <a:cubicBezTo>
                        <a:pt x="311" y="219"/>
                        <a:pt x="311" y="208"/>
                        <a:pt x="296" y="198"/>
                      </a:cubicBezTo>
                      <a:cubicBezTo>
                        <a:pt x="285" y="182"/>
                        <a:pt x="277" y="175"/>
                        <a:pt x="299" y="168"/>
                      </a:cubicBezTo>
                      <a:cubicBezTo>
                        <a:pt x="319" y="182"/>
                        <a:pt x="366" y="164"/>
                        <a:pt x="383" y="147"/>
                      </a:cubicBezTo>
                      <a:lnTo>
                        <a:pt x="260" y="81"/>
                      </a:lnTo>
                      <a:lnTo>
                        <a:pt x="134" y="36"/>
                      </a:lnTo>
                      <a:lnTo>
                        <a:pt x="59" y="12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2" name="Freeform 174"/>
                <p:cNvSpPr>
                  <a:spLocks/>
                </p:cNvSpPr>
                <p:nvPr/>
              </p:nvSpPr>
              <p:spPr bwMode="ltGray">
                <a:xfrm>
                  <a:off x="2508" y="498"/>
                  <a:ext cx="81" cy="39"/>
                </a:xfrm>
                <a:custGeom>
                  <a:avLst/>
                  <a:gdLst/>
                  <a:ahLst/>
                  <a:cxnLst>
                    <a:cxn ang="0">
                      <a:pos x="18" y="33"/>
                    </a:cxn>
                    <a:cxn ang="0">
                      <a:pos x="60" y="0"/>
                    </a:cxn>
                    <a:cxn ang="0">
                      <a:pos x="81" y="18"/>
                    </a:cxn>
                    <a:cxn ang="0">
                      <a:pos x="54" y="24"/>
                    </a:cxn>
                    <a:cxn ang="0">
                      <a:pos x="27" y="39"/>
                    </a:cxn>
                    <a:cxn ang="0">
                      <a:pos x="18" y="33"/>
                    </a:cxn>
                  </a:cxnLst>
                  <a:rect l="0" t="0" r="r" b="b"/>
                  <a:pathLst>
                    <a:path w="81" h="39">
                      <a:moveTo>
                        <a:pt x="18" y="33"/>
                      </a:moveTo>
                      <a:cubicBezTo>
                        <a:pt x="0" y="6"/>
                        <a:pt x="43" y="6"/>
                        <a:pt x="60" y="0"/>
                      </a:cubicBezTo>
                      <a:cubicBezTo>
                        <a:pt x="72" y="4"/>
                        <a:pt x="77" y="6"/>
                        <a:pt x="81" y="18"/>
                      </a:cubicBezTo>
                      <a:cubicBezTo>
                        <a:pt x="70" y="25"/>
                        <a:pt x="66" y="28"/>
                        <a:pt x="54" y="24"/>
                      </a:cubicBezTo>
                      <a:cubicBezTo>
                        <a:pt x="44" y="27"/>
                        <a:pt x="27" y="39"/>
                        <a:pt x="27" y="39"/>
                      </a:cubicBezTo>
                      <a:cubicBezTo>
                        <a:pt x="18" y="36"/>
                        <a:pt x="4" y="19"/>
                        <a:pt x="18" y="3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3" name="Freeform 175"/>
                <p:cNvSpPr>
                  <a:spLocks/>
                </p:cNvSpPr>
                <p:nvPr/>
              </p:nvSpPr>
              <p:spPr bwMode="ltGray">
                <a:xfrm>
                  <a:off x="2568" y="633"/>
                  <a:ext cx="93" cy="40"/>
                </a:xfrm>
                <a:custGeom>
                  <a:avLst/>
                  <a:gdLst/>
                  <a:ahLst/>
                  <a:cxnLst>
                    <a:cxn ang="0">
                      <a:pos x="15" y="36"/>
                    </a:cxn>
                    <a:cxn ang="0">
                      <a:pos x="51" y="6"/>
                    </a:cxn>
                    <a:cxn ang="0">
                      <a:pos x="69" y="0"/>
                    </a:cxn>
                    <a:cxn ang="0">
                      <a:pos x="93" y="15"/>
                    </a:cxn>
                    <a:cxn ang="0">
                      <a:pos x="42" y="39"/>
                    </a:cxn>
                    <a:cxn ang="0">
                      <a:pos x="9" y="36"/>
                    </a:cxn>
                    <a:cxn ang="0">
                      <a:pos x="12" y="27"/>
                    </a:cxn>
                    <a:cxn ang="0">
                      <a:pos x="15" y="36"/>
                    </a:cxn>
                  </a:cxnLst>
                  <a:rect l="0" t="0" r="r" b="b"/>
                  <a:pathLst>
                    <a:path w="93" h="40">
                      <a:moveTo>
                        <a:pt x="15" y="36"/>
                      </a:moveTo>
                      <a:cubicBezTo>
                        <a:pt x="0" y="14"/>
                        <a:pt x="36" y="10"/>
                        <a:pt x="51" y="6"/>
                      </a:cubicBezTo>
                      <a:cubicBezTo>
                        <a:pt x="57" y="4"/>
                        <a:pt x="69" y="0"/>
                        <a:pt x="69" y="0"/>
                      </a:cubicBezTo>
                      <a:cubicBezTo>
                        <a:pt x="82" y="3"/>
                        <a:pt x="89" y="2"/>
                        <a:pt x="93" y="15"/>
                      </a:cubicBezTo>
                      <a:cubicBezTo>
                        <a:pt x="59" y="24"/>
                        <a:pt x="65" y="16"/>
                        <a:pt x="42" y="39"/>
                      </a:cubicBezTo>
                      <a:cubicBezTo>
                        <a:pt x="31" y="38"/>
                        <a:pt x="19" y="40"/>
                        <a:pt x="9" y="36"/>
                      </a:cubicBezTo>
                      <a:cubicBezTo>
                        <a:pt x="6" y="35"/>
                        <a:pt x="9" y="27"/>
                        <a:pt x="12" y="27"/>
                      </a:cubicBezTo>
                      <a:cubicBezTo>
                        <a:pt x="15" y="27"/>
                        <a:pt x="14" y="33"/>
                        <a:pt x="15" y="3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4" name="Freeform 176"/>
                <p:cNvSpPr>
                  <a:spLocks/>
                </p:cNvSpPr>
                <p:nvPr/>
              </p:nvSpPr>
              <p:spPr bwMode="ltGray">
                <a:xfrm>
                  <a:off x="2617" y="656"/>
                  <a:ext cx="53" cy="31"/>
                </a:xfrm>
                <a:custGeom>
                  <a:avLst/>
                  <a:gdLst/>
                  <a:ahLst/>
                  <a:cxnLst>
                    <a:cxn ang="0">
                      <a:pos x="14" y="25"/>
                    </a:cxn>
                    <a:cxn ang="0">
                      <a:pos x="35" y="1"/>
                    </a:cxn>
                    <a:cxn ang="0">
                      <a:pos x="47" y="4"/>
                    </a:cxn>
                    <a:cxn ang="0">
                      <a:pos x="32" y="25"/>
                    </a:cxn>
                    <a:cxn ang="0">
                      <a:pos x="23" y="31"/>
                    </a:cxn>
                    <a:cxn ang="0">
                      <a:pos x="14" y="25"/>
                    </a:cxn>
                  </a:cxnLst>
                  <a:rect l="0" t="0" r="r" b="b"/>
                  <a:pathLst>
                    <a:path w="53" h="31">
                      <a:moveTo>
                        <a:pt x="14" y="25"/>
                      </a:moveTo>
                      <a:cubicBezTo>
                        <a:pt x="8" y="6"/>
                        <a:pt x="19" y="5"/>
                        <a:pt x="35" y="1"/>
                      </a:cubicBezTo>
                      <a:cubicBezTo>
                        <a:pt x="39" y="2"/>
                        <a:pt x="46" y="0"/>
                        <a:pt x="47" y="4"/>
                      </a:cubicBezTo>
                      <a:cubicBezTo>
                        <a:pt x="53" y="24"/>
                        <a:pt x="41" y="21"/>
                        <a:pt x="32" y="25"/>
                      </a:cubicBezTo>
                      <a:cubicBezTo>
                        <a:pt x="29" y="27"/>
                        <a:pt x="26" y="29"/>
                        <a:pt x="23" y="31"/>
                      </a:cubicBezTo>
                      <a:cubicBezTo>
                        <a:pt x="14" y="28"/>
                        <a:pt x="0" y="11"/>
                        <a:pt x="14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5" name="Freeform 177"/>
                <p:cNvSpPr>
                  <a:spLocks/>
                </p:cNvSpPr>
                <p:nvPr/>
              </p:nvSpPr>
              <p:spPr bwMode="ltGray">
                <a:xfrm>
                  <a:off x="2621" y="720"/>
                  <a:ext cx="62" cy="21"/>
                </a:xfrm>
                <a:custGeom>
                  <a:avLst/>
                  <a:gdLst/>
                  <a:ahLst/>
                  <a:cxnLst>
                    <a:cxn ang="0">
                      <a:pos x="25" y="21"/>
                    </a:cxn>
                    <a:cxn ang="0">
                      <a:pos x="31" y="0"/>
                    </a:cxn>
                    <a:cxn ang="0">
                      <a:pos x="25" y="21"/>
                    </a:cxn>
                  </a:cxnLst>
                  <a:rect l="0" t="0" r="r" b="b"/>
                  <a:pathLst>
                    <a:path w="62" h="21">
                      <a:moveTo>
                        <a:pt x="25" y="21"/>
                      </a:moveTo>
                      <a:cubicBezTo>
                        <a:pt x="0" y="4"/>
                        <a:pt x="10" y="5"/>
                        <a:pt x="31" y="0"/>
                      </a:cubicBezTo>
                      <a:cubicBezTo>
                        <a:pt x="62" y="6"/>
                        <a:pt x="40" y="16"/>
                        <a:pt x="2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6" name="Freeform 178"/>
                <p:cNvSpPr>
                  <a:spLocks/>
                </p:cNvSpPr>
                <p:nvPr/>
              </p:nvSpPr>
              <p:spPr bwMode="ltGray">
                <a:xfrm>
                  <a:off x="2634" y="753"/>
                  <a:ext cx="45" cy="31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45" y="15"/>
                    </a:cxn>
                    <a:cxn ang="0">
                      <a:pos x="15" y="15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45" h="31">
                      <a:moveTo>
                        <a:pt x="0" y="12"/>
                      </a:moveTo>
                      <a:cubicBezTo>
                        <a:pt x="17" y="0"/>
                        <a:pt x="29" y="4"/>
                        <a:pt x="45" y="15"/>
                      </a:cubicBezTo>
                      <a:cubicBezTo>
                        <a:pt x="34" y="31"/>
                        <a:pt x="29" y="20"/>
                        <a:pt x="15" y="15"/>
                      </a:cubicBezTo>
                      <a:cubicBezTo>
                        <a:pt x="10" y="13"/>
                        <a:pt x="0" y="12"/>
                        <a:pt x="0" y="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7" name="Freeform 179"/>
                <p:cNvSpPr>
                  <a:spLocks/>
                </p:cNvSpPr>
                <p:nvPr/>
              </p:nvSpPr>
              <p:spPr bwMode="ltGray">
                <a:xfrm>
                  <a:off x="2727" y="804"/>
                  <a:ext cx="54" cy="3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3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54" h="30">
                      <a:moveTo>
                        <a:pt x="0" y="24"/>
                      </a:moveTo>
                      <a:cubicBezTo>
                        <a:pt x="16" y="0"/>
                        <a:pt x="54" y="18"/>
                        <a:pt x="18" y="30"/>
                      </a:cubicBezTo>
                      <a:cubicBezTo>
                        <a:pt x="13" y="28"/>
                        <a:pt x="0" y="18"/>
                        <a:pt x="0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8" name="Freeform 180"/>
                <p:cNvSpPr>
                  <a:spLocks/>
                </p:cNvSpPr>
                <p:nvPr/>
              </p:nvSpPr>
              <p:spPr bwMode="ltGray">
                <a:xfrm>
                  <a:off x="2706" y="839"/>
                  <a:ext cx="40" cy="24"/>
                </a:xfrm>
                <a:custGeom>
                  <a:avLst/>
                  <a:gdLst/>
                  <a:ahLst/>
                  <a:cxnLst>
                    <a:cxn ang="0">
                      <a:pos x="6" y="10"/>
                    </a:cxn>
                    <a:cxn ang="0">
                      <a:pos x="33" y="4"/>
                    </a:cxn>
                    <a:cxn ang="0">
                      <a:pos x="12" y="19"/>
                    </a:cxn>
                    <a:cxn ang="0">
                      <a:pos x="6" y="10"/>
                    </a:cxn>
                  </a:cxnLst>
                  <a:rect l="0" t="0" r="r" b="b"/>
                  <a:pathLst>
                    <a:path w="40" h="24">
                      <a:moveTo>
                        <a:pt x="6" y="10"/>
                      </a:moveTo>
                      <a:cubicBezTo>
                        <a:pt x="17" y="3"/>
                        <a:pt x="21" y="0"/>
                        <a:pt x="33" y="4"/>
                      </a:cubicBezTo>
                      <a:cubicBezTo>
                        <a:pt x="40" y="24"/>
                        <a:pt x="33" y="22"/>
                        <a:pt x="12" y="19"/>
                      </a:cubicBezTo>
                      <a:cubicBezTo>
                        <a:pt x="2" y="12"/>
                        <a:pt x="0" y="16"/>
                        <a:pt x="6" y="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89" name="Freeform 181"/>
                <p:cNvSpPr>
                  <a:spLocks/>
                </p:cNvSpPr>
                <p:nvPr/>
              </p:nvSpPr>
              <p:spPr bwMode="ltGray">
                <a:xfrm>
                  <a:off x="2721" y="874"/>
                  <a:ext cx="30" cy="20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30" y="14"/>
                    </a:cxn>
                    <a:cxn ang="0">
                      <a:pos x="12" y="14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30" h="20">
                      <a:moveTo>
                        <a:pt x="3" y="5"/>
                      </a:moveTo>
                      <a:cubicBezTo>
                        <a:pt x="16" y="1"/>
                        <a:pt x="25" y="0"/>
                        <a:pt x="30" y="14"/>
                      </a:cubicBezTo>
                      <a:cubicBezTo>
                        <a:pt x="23" y="16"/>
                        <a:pt x="19" y="20"/>
                        <a:pt x="12" y="14"/>
                      </a:cubicBezTo>
                      <a:cubicBezTo>
                        <a:pt x="0" y="4"/>
                        <a:pt x="11" y="5"/>
                        <a:pt x="3" y="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0" name="Freeform 182"/>
                <p:cNvSpPr>
                  <a:spLocks/>
                </p:cNvSpPr>
                <p:nvPr/>
              </p:nvSpPr>
              <p:spPr bwMode="ltGray">
                <a:xfrm>
                  <a:off x="2945" y="951"/>
                  <a:ext cx="62" cy="41"/>
                </a:xfrm>
                <a:custGeom>
                  <a:avLst/>
                  <a:gdLst/>
                  <a:ahLst/>
                  <a:cxnLst>
                    <a:cxn ang="0">
                      <a:pos x="49" y="18"/>
                    </a:cxn>
                    <a:cxn ang="0">
                      <a:pos x="4" y="21"/>
                    </a:cxn>
                    <a:cxn ang="0">
                      <a:pos x="16" y="0"/>
                    </a:cxn>
                    <a:cxn ang="0">
                      <a:pos x="46" y="3"/>
                    </a:cxn>
                    <a:cxn ang="0">
                      <a:pos x="61" y="18"/>
                    </a:cxn>
                    <a:cxn ang="0">
                      <a:pos x="49" y="18"/>
                    </a:cxn>
                  </a:cxnLst>
                  <a:rect l="0" t="0" r="r" b="b"/>
                  <a:pathLst>
                    <a:path w="62" h="41">
                      <a:moveTo>
                        <a:pt x="49" y="18"/>
                      </a:moveTo>
                      <a:cubicBezTo>
                        <a:pt x="41" y="41"/>
                        <a:pt x="20" y="31"/>
                        <a:pt x="4" y="21"/>
                      </a:cubicBezTo>
                      <a:cubicBezTo>
                        <a:pt x="0" y="8"/>
                        <a:pt x="3" y="4"/>
                        <a:pt x="16" y="0"/>
                      </a:cubicBezTo>
                      <a:cubicBezTo>
                        <a:pt x="27" y="4"/>
                        <a:pt x="34" y="7"/>
                        <a:pt x="46" y="3"/>
                      </a:cubicBezTo>
                      <a:cubicBezTo>
                        <a:pt x="49" y="5"/>
                        <a:pt x="62" y="12"/>
                        <a:pt x="61" y="18"/>
                      </a:cubicBezTo>
                      <a:cubicBezTo>
                        <a:pt x="58" y="29"/>
                        <a:pt x="51" y="20"/>
                        <a:pt x="49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1" name="Freeform 183"/>
                <p:cNvSpPr>
                  <a:spLocks/>
                </p:cNvSpPr>
                <p:nvPr/>
              </p:nvSpPr>
              <p:spPr bwMode="ltGray">
                <a:xfrm>
                  <a:off x="3014" y="957"/>
                  <a:ext cx="45" cy="18"/>
                </a:xfrm>
                <a:custGeom>
                  <a:avLst/>
                  <a:gdLst/>
                  <a:ahLst/>
                  <a:cxnLst>
                    <a:cxn ang="0">
                      <a:pos x="25" y="15"/>
                    </a:cxn>
                    <a:cxn ang="0">
                      <a:pos x="16" y="0"/>
                    </a:cxn>
                    <a:cxn ang="0">
                      <a:pos x="34" y="18"/>
                    </a:cxn>
                    <a:cxn ang="0">
                      <a:pos x="25" y="15"/>
                    </a:cxn>
                  </a:cxnLst>
                  <a:rect l="0" t="0" r="r" b="b"/>
                  <a:pathLst>
                    <a:path w="45" h="18">
                      <a:moveTo>
                        <a:pt x="25" y="15"/>
                      </a:moveTo>
                      <a:cubicBezTo>
                        <a:pt x="13" y="11"/>
                        <a:pt x="0" y="10"/>
                        <a:pt x="16" y="0"/>
                      </a:cubicBezTo>
                      <a:cubicBezTo>
                        <a:pt x="31" y="3"/>
                        <a:pt x="45" y="2"/>
                        <a:pt x="34" y="18"/>
                      </a:cubicBezTo>
                      <a:cubicBezTo>
                        <a:pt x="31" y="17"/>
                        <a:pt x="25" y="15"/>
                        <a:pt x="25" y="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2" name="Freeform 184"/>
                <p:cNvSpPr>
                  <a:spLocks/>
                </p:cNvSpPr>
                <p:nvPr/>
              </p:nvSpPr>
              <p:spPr bwMode="ltGray">
                <a:xfrm>
                  <a:off x="2965" y="991"/>
                  <a:ext cx="45" cy="23"/>
                </a:xfrm>
                <a:custGeom>
                  <a:avLst/>
                  <a:gdLst/>
                  <a:ahLst/>
                  <a:cxnLst>
                    <a:cxn ang="0">
                      <a:pos x="8" y="8"/>
                    </a:cxn>
                    <a:cxn ang="0">
                      <a:pos x="38" y="8"/>
                    </a:cxn>
                    <a:cxn ang="0">
                      <a:pos x="17" y="23"/>
                    </a:cxn>
                    <a:cxn ang="0">
                      <a:pos x="8" y="8"/>
                    </a:cxn>
                  </a:cxnLst>
                  <a:rect l="0" t="0" r="r" b="b"/>
                  <a:pathLst>
                    <a:path w="45" h="23">
                      <a:moveTo>
                        <a:pt x="8" y="8"/>
                      </a:moveTo>
                      <a:cubicBezTo>
                        <a:pt x="18" y="5"/>
                        <a:pt x="27" y="0"/>
                        <a:pt x="38" y="8"/>
                      </a:cubicBezTo>
                      <a:cubicBezTo>
                        <a:pt x="45" y="13"/>
                        <a:pt x="17" y="23"/>
                        <a:pt x="17" y="23"/>
                      </a:cubicBezTo>
                      <a:cubicBezTo>
                        <a:pt x="10" y="21"/>
                        <a:pt x="0" y="16"/>
                        <a:pt x="8" y="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3" name="Freeform 185"/>
                <p:cNvSpPr>
                  <a:spLocks/>
                </p:cNvSpPr>
                <p:nvPr/>
              </p:nvSpPr>
              <p:spPr bwMode="ltGray">
                <a:xfrm>
                  <a:off x="3317" y="961"/>
                  <a:ext cx="50" cy="26"/>
                </a:xfrm>
                <a:custGeom>
                  <a:avLst/>
                  <a:gdLst/>
                  <a:ahLst/>
                  <a:cxnLst>
                    <a:cxn ang="0">
                      <a:pos x="22" y="2"/>
                    </a:cxn>
                    <a:cxn ang="0">
                      <a:pos x="37" y="14"/>
                    </a:cxn>
                    <a:cxn ang="0">
                      <a:pos x="10" y="26"/>
                    </a:cxn>
                    <a:cxn ang="0">
                      <a:pos x="22" y="2"/>
                    </a:cxn>
                  </a:cxnLst>
                  <a:rect l="0" t="0" r="r" b="b"/>
                  <a:pathLst>
                    <a:path w="50" h="26">
                      <a:moveTo>
                        <a:pt x="22" y="2"/>
                      </a:moveTo>
                      <a:cubicBezTo>
                        <a:pt x="29" y="0"/>
                        <a:pt x="50" y="1"/>
                        <a:pt x="37" y="14"/>
                      </a:cubicBezTo>
                      <a:cubicBezTo>
                        <a:pt x="32" y="19"/>
                        <a:pt x="17" y="24"/>
                        <a:pt x="10" y="26"/>
                      </a:cubicBezTo>
                      <a:cubicBezTo>
                        <a:pt x="4" y="8"/>
                        <a:pt x="0" y="2"/>
                        <a:pt x="22" y="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4" name="Freeform 186"/>
                <p:cNvSpPr>
                  <a:spLocks/>
                </p:cNvSpPr>
                <p:nvPr/>
              </p:nvSpPr>
              <p:spPr bwMode="ltGray">
                <a:xfrm>
                  <a:off x="3570" y="1067"/>
                  <a:ext cx="24" cy="17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24" y="4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24" h="17">
                      <a:moveTo>
                        <a:pt x="0" y="13"/>
                      </a:moveTo>
                      <a:cubicBezTo>
                        <a:pt x="8" y="2"/>
                        <a:pt x="11" y="0"/>
                        <a:pt x="24" y="4"/>
                      </a:cubicBezTo>
                      <a:cubicBezTo>
                        <a:pt x="16" y="15"/>
                        <a:pt x="13" y="17"/>
                        <a:pt x="0" y="1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5" name="Freeform 187"/>
                <p:cNvSpPr>
                  <a:spLocks/>
                </p:cNvSpPr>
                <p:nvPr/>
              </p:nvSpPr>
              <p:spPr bwMode="ltGray">
                <a:xfrm>
                  <a:off x="1226" y="615"/>
                  <a:ext cx="2308" cy="2297"/>
                </a:xfrm>
                <a:custGeom>
                  <a:avLst/>
                  <a:gdLst/>
                  <a:ahLst/>
                  <a:cxnLst>
                    <a:cxn ang="0">
                      <a:pos x="844" y="111"/>
                    </a:cxn>
                    <a:cxn ang="0">
                      <a:pos x="871" y="201"/>
                    </a:cxn>
                    <a:cxn ang="0">
                      <a:pos x="925" y="90"/>
                    </a:cxn>
                    <a:cxn ang="0">
                      <a:pos x="1126" y="30"/>
                    </a:cxn>
                    <a:cxn ang="0">
                      <a:pos x="1030" y="129"/>
                    </a:cxn>
                    <a:cxn ang="0">
                      <a:pos x="1000" y="195"/>
                    </a:cxn>
                    <a:cxn ang="0">
                      <a:pos x="1117" y="258"/>
                    </a:cxn>
                    <a:cxn ang="0">
                      <a:pos x="1240" y="273"/>
                    </a:cxn>
                    <a:cxn ang="0">
                      <a:pos x="1105" y="366"/>
                    </a:cxn>
                    <a:cxn ang="0">
                      <a:pos x="1219" y="312"/>
                    </a:cxn>
                    <a:cxn ang="0">
                      <a:pos x="1306" y="294"/>
                    </a:cxn>
                    <a:cxn ang="0">
                      <a:pos x="1498" y="288"/>
                    </a:cxn>
                    <a:cxn ang="0">
                      <a:pos x="1606" y="393"/>
                    </a:cxn>
                    <a:cxn ang="0">
                      <a:pos x="1750" y="420"/>
                    </a:cxn>
                    <a:cxn ang="0">
                      <a:pos x="1864" y="426"/>
                    </a:cxn>
                    <a:cxn ang="0">
                      <a:pos x="2065" y="441"/>
                    </a:cxn>
                    <a:cxn ang="0">
                      <a:pos x="2260" y="408"/>
                    </a:cxn>
                    <a:cxn ang="0">
                      <a:pos x="2245" y="516"/>
                    </a:cxn>
                    <a:cxn ang="0">
                      <a:pos x="2182" y="641"/>
                    </a:cxn>
                    <a:cxn ang="0">
                      <a:pos x="2152" y="749"/>
                    </a:cxn>
                    <a:cxn ang="0">
                      <a:pos x="2148" y="861"/>
                    </a:cxn>
                    <a:cxn ang="0">
                      <a:pos x="2074" y="977"/>
                    </a:cxn>
                    <a:cxn ang="0">
                      <a:pos x="2058" y="769"/>
                    </a:cxn>
                    <a:cxn ang="0">
                      <a:pos x="2094" y="623"/>
                    </a:cxn>
                    <a:cxn ang="0">
                      <a:pos x="2012" y="717"/>
                    </a:cxn>
                    <a:cxn ang="0">
                      <a:pos x="1716" y="861"/>
                    </a:cxn>
                    <a:cxn ang="0">
                      <a:pos x="1762" y="1127"/>
                    </a:cxn>
                    <a:cxn ang="0">
                      <a:pos x="1584" y="1263"/>
                    </a:cxn>
                    <a:cxn ang="0">
                      <a:pos x="1560" y="1445"/>
                    </a:cxn>
                    <a:cxn ang="0">
                      <a:pos x="1476" y="1329"/>
                    </a:cxn>
                    <a:cxn ang="0">
                      <a:pos x="1414" y="1251"/>
                    </a:cxn>
                    <a:cxn ang="0">
                      <a:pos x="1332" y="1349"/>
                    </a:cxn>
                    <a:cxn ang="0">
                      <a:pos x="1342" y="1383"/>
                    </a:cxn>
                    <a:cxn ang="0">
                      <a:pos x="1348" y="1517"/>
                    </a:cxn>
                    <a:cxn ang="0">
                      <a:pos x="1300" y="1663"/>
                    </a:cxn>
                    <a:cxn ang="0">
                      <a:pos x="1118" y="1769"/>
                    </a:cxn>
                    <a:cxn ang="0">
                      <a:pos x="940" y="1773"/>
                    </a:cxn>
                    <a:cxn ang="0">
                      <a:pos x="972" y="2031"/>
                    </a:cxn>
                    <a:cxn ang="0">
                      <a:pos x="840" y="2091"/>
                    </a:cxn>
                    <a:cxn ang="0">
                      <a:pos x="736" y="1943"/>
                    </a:cxn>
                    <a:cxn ang="0">
                      <a:pos x="800" y="2247"/>
                    </a:cxn>
                    <a:cxn ang="0">
                      <a:pos x="694" y="2085"/>
                    </a:cxn>
                    <a:cxn ang="0">
                      <a:pos x="690" y="1807"/>
                    </a:cxn>
                    <a:cxn ang="0">
                      <a:pos x="598" y="1565"/>
                    </a:cxn>
                    <a:cxn ang="0">
                      <a:pos x="434" y="1627"/>
                    </a:cxn>
                    <a:cxn ang="0">
                      <a:pos x="282" y="1829"/>
                    </a:cxn>
                    <a:cxn ang="0">
                      <a:pos x="252" y="1467"/>
                    </a:cxn>
                    <a:cxn ang="0">
                      <a:pos x="232" y="1357"/>
                    </a:cxn>
                    <a:cxn ang="0">
                      <a:pos x="176" y="1149"/>
                    </a:cxn>
                    <a:cxn ang="0">
                      <a:pos x="138" y="1021"/>
                    </a:cxn>
                    <a:cxn ang="0">
                      <a:pos x="132" y="1253"/>
                    </a:cxn>
                    <a:cxn ang="0">
                      <a:pos x="22" y="1151"/>
                    </a:cxn>
                    <a:cxn ang="0">
                      <a:pos x="206" y="681"/>
                    </a:cxn>
                    <a:cxn ang="0">
                      <a:pos x="404" y="515"/>
                    </a:cxn>
                    <a:cxn ang="0">
                      <a:pos x="386" y="673"/>
                    </a:cxn>
                    <a:cxn ang="0">
                      <a:pos x="378" y="733"/>
                    </a:cxn>
                    <a:cxn ang="0">
                      <a:pos x="498" y="599"/>
                    </a:cxn>
                    <a:cxn ang="0">
                      <a:pos x="494" y="411"/>
                    </a:cxn>
                    <a:cxn ang="0">
                      <a:pos x="500" y="375"/>
                    </a:cxn>
                  </a:cxnLst>
                  <a:rect l="0" t="0" r="r" b="b"/>
                  <a:pathLst>
                    <a:path w="2308" h="2297">
                      <a:moveTo>
                        <a:pt x="847" y="63"/>
                      </a:moveTo>
                      <a:cubicBezTo>
                        <a:pt x="856" y="89"/>
                        <a:pt x="868" y="59"/>
                        <a:pt x="883" y="54"/>
                      </a:cubicBezTo>
                      <a:cubicBezTo>
                        <a:pt x="892" y="51"/>
                        <a:pt x="901" y="48"/>
                        <a:pt x="910" y="45"/>
                      </a:cubicBezTo>
                      <a:cubicBezTo>
                        <a:pt x="913" y="44"/>
                        <a:pt x="919" y="42"/>
                        <a:pt x="919" y="42"/>
                      </a:cubicBezTo>
                      <a:cubicBezTo>
                        <a:pt x="922" y="43"/>
                        <a:pt x="951" y="46"/>
                        <a:pt x="934" y="60"/>
                      </a:cubicBezTo>
                      <a:cubicBezTo>
                        <a:pt x="930" y="63"/>
                        <a:pt x="924" y="62"/>
                        <a:pt x="919" y="63"/>
                      </a:cubicBezTo>
                      <a:cubicBezTo>
                        <a:pt x="899" y="56"/>
                        <a:pt x="879" y="70"/>
                        <a:pt x="865" y="84"/>
                      </a:cubicBezTo>
                      <a:cubicBezTo>
                        <a:pt x="863" y="102"/>
                        <a:pt x="865" y="118"/>
                        <a:pt x="844" y="111"/>
                      </a:cubicBezTo>
                      <a:cubicBezTo>
                        <a:pt x="818" y="114"/>
                        <a:pt x="807" y="111"/>
                        <a:pt x="799" y="135"/>
                      </a:cubicBezTo>
                      <a:cubicBezTo>
                        <a:pt x="800" y="139"/>
                        <a:pt x="799" y="144"/>
                        <a:pt x="802" y="147"/>
                      </a:cubicBezTo>
                      <a:cubicBezTo>
                        <a:pt x="807" y="151"/>
                        <a:pt x="820" y="153"/>
                        <a:pt x="820" y="153"/>
                      </a:cubicBezTo>
                      <a:cubicBezTo>
                        <a:pt x="840" y="149"/>
                        <a:pt x="846" y="140"/>
                        <a:pt x="862" y="129"/>
                      </a:cubicBezTo>
                      <a:cubicBezTo>
                        <a:pt x="866" y="132"/>
                        <a:pt x="877" y="136"/>
                        <a:pt x="874" y="144"/>
                      </a:cubicBezTo>
                      <a:cubicBezTo>
                        <a:pt x="872" y="151"/>
                        <a:pt x="867" y="157"/>
                        <a:pt x="862" y="162"/>
                      </a:cubicBezTo>
                      <a:cubicBezTo>
                        <a:pt x="856" y="168"/>
                        <a:pt x="844" y="180"/>
                        <a:pt x="844" y="180"/>
                      </a:cubicBezTo>
                      <a:cubicBezTo>
                        <a:pt x="848" y="202"/>
                        <a:pt x="849" y="205"/>
                        <a:pt x="871" y="201"/>
                      </a:cubicBezTo>
                      <a:cubicBezTo>
                        <a:pt x="882" y="194"/>
                        <a:pt x="888" y="189"/>
                        <a:pt x="892" y="177"/>
                      </a:cubicBezTo>
                      <a:cubicBezTo>
                        <a:pt x="890" y="170"/>
                        <a:pt x="884" y="164"/>
                        <a:pt x="883" y="156"/>
                      </a:cubicBezTo>
                      <a:cubicBezTo>
                        <a:pt x="878" y="102"/>
                        <a:pt x="934" y="96"/>
                        <a:pt x="973" y="90"/>
                      </a:cubicBezTo>
                      <a:cubicBezTo>
                        <a:pt x="992" y="96"/>
                        <a:pt x="1006" y="97"/>
                        <a:pt x="1027" y="99"/>
                      </a:cubicBezTo>
                      <a:cubicBezTo>
                        <a:pt x="1029" y="100"/>
                        <a:pt x="1051" y="110"/>
                        <a:pt x="1042" y="93"/>
                      </a:cubicBezTo>
                      <a:cubicBezTo>
                        <a:pt x="1034" y="79"/>
                        <a:pt x="1013" y="80"/>
                        <a:pt x="1000" y="78"/>
                      </a:cubicBezTo>
                      <a:cubicBezTo>
                        <a:pt x="981" y="72"/>
                        <a:pt x="985" y="69"/>
                        <a:pt x="961" y="72"/>
                      </a:cubicBezTo>
                      <a:cubicBezTo>
                        <a:pt x="948" y="76"/>
                        <a:pt x="938" y="86"/>
                        <a:pt x="925" y="90"/>
                      </a:cubicBezTo>
                      <a:cubicBezTo>
                        <a:pt x="919" y="73"/>
                        <a:pt x="932" y="70"/>
                        <a:pt x="946" y="60"/>
                      </a:cubicBezTo>
                      <a:cubicBezTo>
                        <a:pt x="952" y="56"/>
                        <a:pt x="964" y="48"/>
                        <a:pt x="964" y="48"/>
                      </a:cubicBezTo>
                      <a:cubicBezTo>
                        <a:pt x="967" y="43"/>
                        <a:pt x="978" y="25"/>
                        <a:pt x="985" y="21"/>
                      </a:cubicBezTo>
                      <a:cubicBezTo>
                        <a:pt x="993" y="16"/>
                        <a:pt x="1004" y="17"/>
                        <a:pt x="1012" y="12"/>
                      </a:cubicBezTo>
                      <a:cubicBezTo>
                        <a:pt x="1020" y="7"/>
                        <a:pt x="1039" y="0"/>
                        <a:pt x="1039" y="0"/>
                      </a:cubicBezTo>
                      <a:cubicBezTo>
                        <a:pt x="1060" y="2"/>
                        <a:pt x="1068" y="1"/>
                        <a:pt x="1084" y="12"/>
                      </a:cubicBezTo>
                      <a:cubicBezTo>
                        <a:pt x="1091" y="33"/>
                        <a:pt x="1084" y="28"/>
                        <a:pt x="1099" y="33"/>
                      </a:cubicBezTo>
                      <a:cubicBezTo>
                        <a:pt x="1110" y="29"/>
                        <a:pt x="1115" y="34"/>
                        <a:pt x="1126" y="30"/>
                      </a:cubicBezTo>
                      <a:cubicBezTo>
                        <a:pt x="1140" y="34"/>
                        <a:pt x="1150" y="32"/>
                        <a:pt x="1159" y="45"/>
                      </a:cubicBezTo>
                      <a:cubicBezTo>
                        <a:pt x="1167" y="78"/>
                        <a:pt x="1154" y="97"/>
                        <a:pt x="1123" y="105"/>
                      </a:cubicBezTo>
                      <a:cubicBezTo>
                        <a:pt x="1110" y="114"/>
                        <a:pt x="1106" y="126"/>
                        <a:pt x="1093" y="135"/>
                      </a:cubicBezTo>
                      <a:cubicBezTo>
                        <a:pt x="1086" y="146"/>
                        <a:pt x="1039" y="169"/>
                        <a:pt x="1024" y="174"/>
                      </a:cubicBezTo>
                      <a:cubicBezTo>
                        <a:pt x="1015" y="188"/>
                        <a:pt x="1011" y="186"/>
                        <a:pt x="994" y="183"/>
                      </a:cubicBezTo>
                      <a:cubicBezTo>
                        <a:pt x="991" y="180"/>
                        <a:pt x="986" y="178"/>
                        <a:pt x="985" y="174"/>
                      </a:cubicBezTo>
                      <a:cubicBezTo>
                        <a:pt x="983" y="163"/>
                        <a:pt x="1004" y="150"/>
                        <a:pt x="1012" y="147"/>
                      </a:cubicBezTo>
                      <a:cubicBezTo>
                        <a:pt x="1018" y="141"/>
                        <a:pt x="1024" y="135"/>
                        <a:pt x="1030" y="129"/>
                      </a:cubicBezTo>
                      <a:cubicBezTo>
                        <a:pt x="1034" y="125"/>
                        <a:pt x="1018" y="133"/>
                        <a:pt x="1012" y="135"/>
                      </a:cubicBezTo>
                      <a:cubicBezTo>
                        <a:pt x="1006" y="137"/>
                        <a:pt x="1000" y="141"/>
                        <a:pt x="994" y="144"/>
                      </a:cubicBezTo>
                      <a:cubicBezTo>
                        <a:pt x="988" y="148"/>
                        <a:pt x="976" y="156"/>
                        <a:pt x="976" y="156"/>
                      </a:cubicBezTo>
                      <a:cubicBezTo>
                        <a:pt x="969" y="167"/>
                        <a:pt x="963" y="167"/>
                        <a:pt x="952" y="174"/>
                      </a:cubicBezTo>
                      <a:cubicBezTo>
                        <a:pt x="938" y="195"/>
                        <a:pt x="936" y="186"/>
                        <a:pt x="946" y="201"/>
                      </a:cubicBezTo>
                      <a:cubicBezTo>
                        <a:pt x="952" y="199"/>
                        <a:pt x="958" y="197"/>
                        <a:pt x="964" y="195"/>
                      </a:cubicBezTo>
                      <a:cubicBezTo>
                        <a:pt x="967" y="194"/>
                        <a:pt x="973" y="192"/>
                        <a:pt x="973" y="192"/>
                      </a:cubicBezTo>
                      <a:cubicBezTo>
                        <a:pt x="994" y="199"/>
                        <a:pt x="985" y="200"/>
                        <a:pt x="1000" y="195"/>
                      </a:cubicBezTo>
                      <a:cubicBezTo>
                        <a:pt x="1018" y="222"/>
                        <a:pt x="982" y="200"/>
                        <a:pt x="1006" y="216"/>
                      </a:cubicBezTo>
                      <a:cubicBezTo>
                        <a:pt x="1019" y="212"/>
                        <a:pt x="1031" y="221"/>
                        <a:pt x="1042" y="228"/>
                      </a:cubicBezTo>
                      <a:cubicBezTo>
                        <a:pt x="1050" y="216"/>
                        <a:pt x="1053" y="210"/>
                        <a:pt x="1066" y="219"/>
                      </a:cubicBezTo>
                      <a:cubicBezTo>
                        <a:pt x="1076" y="234"/>
                        <a:pt x="1073" y="223"/>
                        <a:pt x="1063" y="234"/>
                      </a:cubicBezTo>
                      <a:cubicBezTo>
                        <a:pt x="1058" y="239"/>
                        <a:pt x="1051" y="252"/>
                        <a:pt x="1051" y="252"/>
                      </a:cubicBezTo>
                      <a:cubicBezTo>
                        <a:pt x="1063" y="260"/>
                        <a:pt x="1076" y="262"/>
                        <a:pt x="1090" y="267"/>
                      </a:cubicBezTo>
                      <a:cubicBezTo>
                        <a:pt x="1096" y="265"/>
                        <a:pt x="1102" y="263"/>
                        <a:pt x="1108" y="261"/>
                      </a:cubicBezTo>
                      <a:cubicBezTo>
                        <a:pt x="1111" y="260"/>
                        <a:pt x="1117" y="258"/>
                        <a:pt x="1117" y="258"/>
                      </a:cubicBezTo>
                      <a:cubicBezTo>
                        <a:pt x="1119" y="264"/>
                        <a:pt x="1121" y="270"/>
                        <a:pt x="1123" y="276"/>
                      </a:cubicBezTo>
                      <a:cubicBezTo>
                        <a:pt x="1124" y="279"/>
                        <a:pt x="1126" y="285"/>
                        <a:pt x="1126" y="285"/>
                      </a:cubicBezTo>
                      <a:cubicBezTo>
                        <a:pt x="1113" y="289"/>
                        <a:pt x="1114" y="296"/>
                        <a:pt x="1111" y="309"/>
                      </a:cubicBezTo>
                      <a:cubicBezTo>
                        <a:pt x="1112" y="314"/>
                        <a:pt x="1110" y="320"/>
                        <a:pt x="1114" y="324"/>
                      </a:cubicBezTo>
                      <a:cubicBezTo>
                        <a:pt x="1124" y="334"/>
                        <a:pt x="1133" y="301"/>
                        <a:pt x="1138" y="294"/>
                      </a:cubicBezTo>
                      <a:cubicBezTo>
                        <a:pt x="1144" y="286"/>
                        <a:pt x="1156" y="286"/>
                        <a:pt x="1165" y="285"/>
                      </a:cubicBezTo>
                      <a:cubicBezTo>
                        <a:pt x="1180" y="275"/>
                        <a:pt x="1199" y="271"/>
                        <a:pt x="1216" y="267"/>
                      </a:cubicBezTo>
                      <a:cubicBezTo>
                        <a:pt x="1228" y="259"/>
                        <a:pt x="1235" y="258"/>
                        <a:pt x="1240" y="273"/>
                      </a:cubicBezTo>
                      <a:cubicBezTo>
                        <a:pt x="1230" y="283"/>
                        <a:pt x="1224" y="287"/>
                        <a:pt x="1210" y="291"/>
                      </a:cubicBezTo>
                      <a:cubicBezTo>
                        <a:pt x="1202" y="296"/>
                        <a:pt x="1183" y="303"/>
                        <a:pt x="1183" y="303"/>
                      </a:cubicBezTo>
                      <a:cubicBezTo>
                        <a:pt x="1167" y="328"/>
                        <a:pt x="1163" y="332"/>
                        <a:pt x="1135" y="339"/>
                      </a:cubicBezTo>
                      <a:cubicBezTo>
                        <a:pt x="1125" y="349"/>
                        <a:pt x="1119" y="350"/>
                        <a:pt x="1105" y="354"/>
                      </a:cubicBezTo>
                      <a:cubicBezTo>
                        <a:pt x="1085" y="347"/>
                        <a:pt x="1075" y="345"/>
                        <a:pt x="1054" y="342"/>
                      </a:cubicBezTo>
                      <a:cubicBezTo>
                        <a:pt x="1054" y="342"/>
                        <a:pt x="1062" y="355"/>
                        <a:pt x="1069" y="357"/>
                      </a:cubicBezTo>
                      <a:cubicBezTo>
                        <a:pt x="1075" y="359"/>
                        <a:pt x="1081" y="359"/>
                        <a:pt x="1087" y="360"/>
                      </a:cubicBezTo>
                      <a:cubicBezTo>
                        <a:pt x="1093" y="362"/>
                        <a:pt x="1105" y="366"/>
                        <a:pt x="1105" y="366"/>
                      </a:cubicBezTo>
                      <a:cubicBezTo>
                        <a:pt x="1116" y="362"/>
                        <a:pt x="1123" y="359"/>
                        <a:pt x="1135" y="363"/>
                      </a:cubicBezTo>
                      <a:cubicBezTo>
                        <a:pt x="1138" y="360"/>
                        <a:pt x="1140" y="356"/>
                        <a:pt x="1144" y="354"/>
                      </a:cubicBezTo>
                      <a:cubicBezTo>
                        <a:pt x="1147" y="352"/>
                        <a:pt x="1152" y="348"/>
                        <a:pt x="1153" y="351"/>
                      </a:cubicBezTo>
                      <a:cubicBezTo>
                        <a:pt x="1154" y="357"/>
                        <a:pt x="1147" y="369"/>
                        <a:pt x="1147" y="369"/>
                      </a:cubicBezTo>
                      <a:cubicBezTo>
                        <a:pt x="1148" y="373"/>
                        <a:pt x="1146" y="380"/>
                        <a:pt x="1150" y="381"/>
                      </a:cubicBezTo>
                      <a:cubicBezTo>
                        <a:pt x="1162" y="384"/>
                        <a:pt x="1162" y="348"/>
                        <a:pt x="1165" y="345"/>
                      </a:cubicBezTo>
                      <a:cubicBezTo>
                        <a:pt x="1166" y="343"/>
                        <a:pt x="1195" y="321"/>
                        <a:pt x="1201" y="318"/>
                      </a:cubicBezTo>
                      <a:cubicBezTo>
                        <a:pt x="1207" y="315"/>
                        <a:pt x="1219" y="312"/>
                        <a:pt x="1219" y="312"/>
                      </a:cubicBezTo>
                      <a:cubicBezTo>
                        <a:pt x="1220" y="318"/>
                        <a:pt x="1219" y="325"/>
                        <a:pt x="1222" y="330"/>
                      </a:cubicBezTo>
                      <a:cubicBezTo>
                        <a:pt x="1224" y="333"/>
                        <a:pt x="1223" y="324"/>
                        <a:pt x="1225" y="321"/>
                      </a:cubicBezTo>
                      <a:cubicBezTo>
                        <a:pt x="1227" y="317"/>
                        <a:pt x="1230" y="314"/>
                        <a:pt x="1234" y="312"/>
                      </a:cubicBezTo>
                      <a:cubicBezTo>
                        <a:pt x="1240" y="309"/>
                        <a:pt x="1252" y="306"/>
                        <a:pt x="1252" y="306"/>
                      </a:cubicBezTo>
                      <a:cubicBezTo>
                        <a:pt x="1268" y="310"/>
                        <a:pt x="1273" y="324"/>
                        <a:pt x="1258" y="336"/>
                      </a:cubicBezTo>
                      <a:cubicBezTo>
                        <a:pt x="1253" y="340"/>
                        <a:pt x="1246" y="341"/>
                        <a:pt x="1240" y="345"/>
                      </a:cubicBezTo>
                      <a:cubicBezTo>
                        <a:pt x="1225" y="368"/>
                        <a:pt x="1262" y="342"/>
                        <a:pt x="1270" y="339"/>
                      </a:cubicBezTo>
                      <a:cubicBezTo>
                        <a:pt x="1277" y="317"/>
                        <a:pt x="1282" y="302"/>
                        <a:pt x="1306" y="294"/>
                      </a:cubicBezTo>
                      <a:cubicBezTo>
                        <a:pt x="1320" y="298"/>
                        <a:pt x="1320" y="305"/>
                        <a:pt x="1333" y="309"/>
                      </a:cubicBezTo>
                      <a:cubicBezTo>
                        <a:pt x="1365" y="301"/>
                        <a:pt x="1327" y="312"/>
                        <a:pt x="1354" y="300"/>
                      </a:cubicBezTo>
                      <a:cubicBezTo>
                        <a:pt x="1360" y="297"/>
                        <a:pt x="1372" y="294"/>
                        <a:pt x="1372" y="294"/>
                      </a:cubicBezTo>
                      <a:cubicBezTo>
                        <a:pt x="1387" y="299"/>
                        <a:pt x="1378" y="298"/>
                        <a:pt x="1399" y="291"/>
                      </a:cubicBezTo>
                      <a:cubicBezTo>
                        <a:pt x="1405" y="289"/>
                        <a:pt x="1417" y="285"/>
                        <a:pt x="1417" y="285"/>
                      </a:cubicBezTo>
                      <a:cubicBezTo>
                        <a:pt x="1424" y="287"/>
                        <a:pt x="1431" y="288"/>
                        <a:pt x="1438" y="291"/>
                      </a:cubicBezTo>
                      <a:cubicBezTo>
                        <a:pt x="1444" y="294"/>
                        <a:pt x="1456" y="303"/>
                        <a:pt x="1456" y="303"/>
                      </a:cubicBezTo>
                      <a:cubicBezTo>
                        <a:pt x="1475" y="284"/>
                        <a:pt x="1464" y="284"/>
                        <a:pt x="1498" y="288"/>
                      </a:cubicBezTo>
                      <a:cubicBezTo>
                        <a:pt x="1513" y="293"/>
                        <a:pt x="1524" y="300"/>
                        <a:pt x="1540" y="303"/>
                      </a:cubicBezTo>
                      <a:cubicBezTo>
                        <a:pt x="1553" y="322"/>
                        <a:pt x="1536" y="347"/>
                        <a:pt x="1516" y="354"/>
                      </a:cubicBezTo>
                      <a:cubicBezTo>
                        <a:pt x="1500" y="349"/>
                        <a:pt x="1511" y="359"/>
                        <a:pt x="1495" y="363"/>
                      </a:cubicBezTo>
                      <a:cubicBezTo>
                        <a:pt x="1474" y="368"/>
                        <a:pt x="1453" y="376"/>
                        <a:pt x="1432" y="381"/>
                      </a:cubicBezTo>
                      <a:cubicBezTo>
                        <a:pt x="1443" y="385"/>
                        <a:pt x="1485" y="376"/>
                        <a:pt x="1495" y="375"/>
                      </a:cubicBezTo>
                      <a:cubicBezTo>
                        <a:pt x="1511" y="370"/>
                        <a:pt x="1524" y="376"/>
                        <a:pt x="1540" y="381"/>
                      </a:cubicBezTo>
                      <a:cubicBezTo>
                        <a:pt x="1549" y="384"/>
                        <a:pt x="1567" y="390"/>
                        <a:pt x="1567" y="390"/>
                      </a:cubicBezTo>
                      <a:cubicBezTo>
                        <a:pt x="1577" y="406"/>
                        <a:pt x="1590" y="398"/>
                        <a:pt x="1606" y="393"/>
                      </a:cubicBezTo>
                      <a:cubicBezTo>
                        <a:pt x="1608" y="386"/>
                        <a:pt x="1608" y="380"/>
                        <a:pt x="1618" y="381"/>
                      </a:cubicBezTo>
                      <a:cubicBezTo>
                        <a:pt x="1624" y="382"/>
                        <a:pt x="1636" y="387"/>
                        <a:pt x="1636" y="387"/>
                      </a:cubicBezTo>
                      <a:cubicBezTo>
                        <a:pt x="1650" y="408"/>
                        <a:pt x="1650" y="398"/>
                        <a:pt x="1645" y="414"/>
                      </a:cubicBezTo>
                      <a:cubicBezTo>
                        <a:pt x="1650" y="428"/>
                        <a:pt x="1652" y="438"/>
                        <a:pt x="1660" y="450"/>
                      </a:cubicBezTo>
                      <a:cubicBezTo>
                        <a:pt x="1671" y="443"/>
                        <a:pt x="1669" y="436"/>
                        <a:pt x="1681" y="432"/>
                      </a:cubicBezTo>
                      <a:cubicBezTo>
                        <a:pt x="1694" y="435"/>
                        <a:pt x="1702" y="439"/>
                        <a:pt x="1714" y="435"/>
                      </a:cubicBezTo>
                      <a:cubicBezTo>
                        <a:pt x="1724" y="438"/>
                        <a:pt x="1731" y="444"/>
                        <a:pt x="1741" y="447"/>
                      </a:cubicBezTo>
                      <a:cubicBezTo>
                        <a:pt x="1760" y="441"/>
                        <a:pt x="1761" y="437"/>
                        <a:pt x="1750" y="420"/>
                      </a:cubicBezTo>
                      <a:cubicBezTo>
                        <a:pt x="1751" y="417"/>
                        <a:pt x="1750" y="413"/>
                        <a:pt x="1753" y="411"/>
                      </a:cubicBezTo>
                      <a:cubicBezTo>
                        <a:pt x="1758" y="407"/>
                        <a:pt x="1771" y="405"/>
                        <a:pt x="1771" y="405"/>
                      </a:cubicBezTo>
                      <a:cubicBezTo>
                        <a:pt x="1786" y="407"/>
                        <a:pt x="1808" y="404"/>
                        <a:pt x="1813" y="420"/>
                      </a:cubicBezTo>
                      <a:cubicBezTo>
                        <a:pt x="1810" y="423"/>
                        <a:pt x="1804" y="425"/>
                        <a:pt x="1804" y="429"/>
                      </a:cubicBezTo>
                      <a:cubicBezTo>
                        <a:pt x="1804" y="433"/>
                        <a:pt x="1810" y="436"/>
                        <a:pt x="1813" y="435"/>
                      </a:cubicBezTo>
                      <a:cubicBezTo>
                        <a:pt x="1820" y="433"/>
                        <a:pt x="1816" y="420"/>
                        <a:pt x="1822" y="417"/>
                      </a:cubicBezTo>
                      <a:cubicBezTo>
                        <a:pt x="1826" y="414"/>
                        <a:pt x="1832" y="415"/>
                        <a:pt x="1837" y="414"/>
                      </a:cubicBezTo>
                      <a:cubicBezTo>
                        <a:pt x="1858" y="421"/>
                        <a:pt x="1850" y="416"/>
                        <a:pt x="1864" y="426"/>
                      </a:cubicBezTo>
                      <a:cubicBezTo>
                        <a:pt x="1874" y="440"/>
                        <a:pt x="1867" y="436"/>
                        <a:pt x="1888" y="429"/>
                      </a:cubicBezTo>
                      <a:cubicBezTo>
                        <a:pt x="1894" y="427"/>
                        <a:pt x="1906" y="423"/>
                        <a:pt x="1906" y="423"/>
                      </a:cubicBezTo>
                      <a:cubicBezTo>
                        <a:pt x="1927" y="427"/>
                        <a:pt x="1916" y="424"/>
                        <a:pt x="1939" y="432"/>
                      </a:cubicBezTo>
                      <a:cubicBezTo>
                        <a:pt x="1942" y="433"/>
                        <a:pt x="1948" y="435"/>
                        <a:pt x="1948" y="435"/>
                      </a:cubicBezTo>
                      <a:cubicBezTo>
                        <a:pt x="1954" y="444"/>
                        <a:pt x="1972" y="456"/>
                        <a:pt x="1972" y="456"/>
                      </a:cubicBezTo>
                      <a:cubicBezTo>
                        <a:pt x="1984" y="453"/>
                        <a:pt x="1991" y="449"/>
                        <a:pt x="2002" y="444"/>
                      </a:cubicBezTo>
                      <a:cubicBezTo>
                        <a:pt x="2008" y="441"/>
                        <a:pt x="2020" y="438"/>
                        <a:pt x="2020" y="438"/>
                      </a:cubicBezTo>
                      <a:cubicBezTo>
                        <a:pt x="2036" y="441"/>
                        <a:pt x="2049" y="445"/>
                        <a:pt x="2065" y="441"/>
                      </a:cubicBezTo>
                      <a:cubicBezTo>
                        <a:pt x="2059" y="423"/>
                        <a:pt x="2065" y="423"/>
                        <a:pt x="2083" y="417"/>
                      </a:cubicBezTo>
                      <a:cubicBezTo>
                        <a:pt x="2090" y="415"/>
                        <a:pt x="2095" y="409"/>
                        <a:pt x="2101" y="405"/>
                      </a:cubicBezTo>
                      <a:cubicBezTo>
                        <a:pt x="2104" y="403"/>
                        <a:pt x="2110" y="399"/>
                        <a:pt x="2110" y="399"/>
                      </a:cubicBezTo>
                      <a:cubicBezTo>
                        <a:pt x="2119" y="400"/>
                        <a:pt x="2136" y="402"/>
                        <a:pt x="2146" y="405"/>
                      </a:cubicBezTo>
                      <a:cubicBezTo>
                        <a:pt x="2155" y="407"/>
                        <a:pt x="2173" y="414"/>
                        <a:pt x="2173" y="414"/>
                      </a:cubicBezTo>
                      <a:cubicBezTo>
                        <a:pt x="2189" y="403"/>
                        <a:pt x="2197" y="405"/>
                        <a:pt x="2215" y="411"/>
                      </a:cubicBezTo>
                      <a:cubicBezTo>
                        <a:pt x="2222" y="413"/>
                        <a:pt x="2233" y="423"/>
                        <a:pt x="2233" y="423"/>
                      </a:cubicBezTo>
                      <a:cubicBezTo>
                        <a:pt x="2244" y="419"/>
                        <a:pt x="2249" y="412"/>
                        <a:pt x="2260" y="408"/>
                      </a:cubicBezTo>
                      <a:cubicBezTo>
                        <a:pt x="2271" y="412"/>
                        <a:pt x="2280" y="413"/>
                        <a:pt x="2290" y="420"/>
                      </a:cubicBezTo>
                      <a:cubicBezTo>
                        <a:pt x="2287" y="434"/>
                        <a:pt x="2284" y="442"/>
                        <a:pt x="2299" y="447"/>
                      </a:cubicBezTo>
                      <a:cubicBezTo>
                        <a:pt x="2308" y="460"/>
                        <a:pt x="2304" y="463"/>
                        <a:pt x="2293" y="474"/>
                      </a:cubicBezTo>
                      <a:cubicBezTo>
                        <a:pt x="2284" y="471"/>
                        <a:pt x="2275" y="468"/>
                        <a:pt x="2266" y="465"/>
                      </a:cubicBezTo>
                      <a:cubicBezTo>
                        <a:pt x="2263" y="464"/>
                        <a:pt x="2257" y="462"/>
                        <a:pt x="2257" y="462"/>
                      </a:cubicBezTo>
                      <a:cubicBezTo>
                        <a:pt x="2242" y="465"/>
                        <a:pt x="2235" y="462"/>
                        <a:pt x="2221" y="465"/>
                      </a:cubicBezTo>
                      <a:cubicBezTo>
                        <a:pt x="2229" y="477"/>
                        <a:pt x="2234" y="480"/>
                        <a:pt x="2221" y="489"/>
                      </a:cubicBezTo>
                      <a:cubicBezTo>
                        <a:pt x="2214" y="509"/>
                        <a:pt x="2227" y="512"/>
                        <a:pt x="2245" y="516"/>
                      </a:cubicBezTo>
                      <a:cubicBezTo>
                        <a:pt x="2248" y="518"/>
                        <a:pt x="2252" y="519"/>
                        <a:pt x="2254" y="522"/>
                      </a:cubicBezTo>
                      <a:cubicBezTo>
                        <a:pt x="2257" y="527"/>
                        <a:pt x="2260" y="540"/>
                        <a:pt x="2260" y="540"/>
                      </a:cubicBezTo>
                      <a:cubicBezTo>
                        <a:pt x="2253" y="550"/>
                        <a:pt x="2248" y="554"/>
                        <a:pt x="2236" y="558"/>
                      </a:cubicBezTo>
                      <a:cubicBezTo>
                        <a:pt x="2230" y="567"/>
                        <a:pt x="2228" y="575"/>
                        <a:pt x="2221" y="582"/>
                      </a:cubicBezTo>
                      <a:lnTo>
                        <a:pt x="2212" y="623"/>
                      </a:lnTo>
                      <a:lnTo>
                        <a:pt x="2218" y="643"/>
                      </a:lnTo>
                      <a:lnTo>
                        <a:pt x="2198" y="631"/>
                      </a:lnTo>
                      <a:lnTo>
                        <a:pt x="2182" y="641"/>
                      </a:lnTo>
                      <a:lnTo>
                        <a:pt x="2176" y="655"/>
                      </a:lnTo>
                      <a:lnTo>
                        <a:pt x="2156" y="659"/>
                      </a:lnTo>
                      <a:lnTo>
                        <a:pt x="2146" y="673"/>
                      </a:lnTo>
                      <a:lnTo>
                        <a:pt x="2132" y="687"/>
                      </a:lnTo>
                      <a:lnTo>
                        <a:pt x="2132" y="709"/>
                      </a:lnTo>
                      <a:lnTo>
                        <a:pt x="2136" y="727"/>
                      </a:lnTo>
                      <a:lnTo>
                        <a:pt x="2150" y="729"/>
                      </a:lnTo>
                      <a:lnTo>
                        <a:pt x="2152" y="749"/>
                      </a:lnTo>
                      <a:lnTo>
                        <a:pt x="2176" y="763"/>
                      </a:lnTo>
                      <a:lnTo>
                        <a:pt x="2180" y="779"/>
                      </a:lnTo>
                      <a:lnTo>
                        <a:pt x="2158" y="769"/>
                      </a:lnTo>
                      <a:lnTo>
                        <a:pt x="2152" y="789"/>
                      </a:lnTo>
                      <a:lnTo>
                        <a:pt x="2166" y="807"/>
                      </a:lnTo>
                      <a:lnTo>
                        <a:pt x="2152" y="821"/>
                      </a:lnTo>
                      <a:lnTo>
                        <a:pt x="2146" y="839"/>
                      </a:lnTo>
                      <a:lnTo>
                        <a:pt x="2148" y="861"/>
                      </a:lnTo>
                      <a:lnTo>
                        <a:pt x="2132" y="879"/>
                      </a:lnTo>
                      <a:lnTo>
                        <a:pt x="2128" y="907"/>
                      </a:lnTo>
                      <a:lnTo>
                        <a:pt x="2118" y="925"/>
                      </a:lnTo>
                      <a:lnTo>
                        <a:pt x="2118" y="945"/>
                      </a:lnTo>
                      <a:lnTo>
                        <a:pt x="2100" y="963"/>
                      </a:lnTo>
                      <a:lnTo>
                        <a:pt x="2100" y="979"/>
                      </a:lnTo>
                      <a:lnTo>
                        <a:pt x="2088" y="983"/>
                      </a:lnTo>
                      <a:lnTo>
                        <a:pt x="2074" y="977"/>
                      </a:lnTo>
                      <a:lnTo>
                        <a:pt x="2086" y="961"/>
                      </a:lnTo>
                      <a:lnTo>
                        <a:pt x="2104" y="945"/>
                      </a:lnTo>
                      <a:lnTo>
                        <a:pt x="2110" y="925"/>
                      </a:lnTo>
                      <a:lnTo>
                        <a:pt x="2106" y="893"/>
                      </a:lnTo>
                      <a:lnTo>
                        <a:pt x="2090" y="865"/>
                      </a:lnTo>
                      <a:lnTo>
                        <a:pt x="2070" y="837"/>
                      </a:lnTo>
                      <a:lnTo>
                        <a:pt x="2056" y="797"/>
                      </a:lnTo>
                      <a:lnTo>
                        <a:pt x="2058" y="769"/>
                      </a:lnTo>
                      <a:lnTo>
                        <a:pt x="2062" y="745"/>
                      </a:lnTo>
                      <a:lnTo>
                        <a:pt x="2080" y="731"/>
                      </a:lnTo>
                      <a:lnTo>
                        <a:pt x="2098" y="701"/>
                      </a:lnTo>
                      <a:lnTo>
                        <a:pt x="2108" y="677"/>
                      </a:lnTo>
                      <a:lnTo>
                        <a:pt x="2106" y="663"/>
                      </a:lnTo>
                      <a:lnTo>
                        <a:pt x="2116" y="623"/>
                      </a:lnTo>
                      <a:lnTo>
                        <a:pt x="2106" y="603"/>
                      </a:lnTo>
                      <a:lnTo>
                        <a:pt x="2094" y="623"/>
                      </a:lnTo>
                      <a:lnTo>
                        <a:pt x="2100" y="641"/>
                      </a:lnTo>
                      <a:lnTo>
                        <a:pt x="2076" y="665"/>
                      </a:lnTo>
                      <a:lnTo>
                        <a:pt x="2060" y="659"/>
                      </a:lnTo>
                      <a:lnTo>
                        <a:pt x="2060" y="639"/>
                      </a:lnTo>
                      <a:lnTo>
                        <a:pt x="2022" y="657"/>
                      </a:lnTo>
                      <a:lnTo>
                        <a:pt x="2020" y="679"/>
                      </a:lnTo>
                      <a:lnTo>
                        <a:pt x="2004" y="703"/>
                      </a:lnTo>
                      <a:lnTo>
                        <a:pt x="2012" y="717"/>
                      </a:lnTo>
                      <a:lnTo>
                        <a:pt x="1968" y="731"/>
                      </a:lnTo>
                      <a:lnTo>
                        <a:pt x="1962" y="711"/>
                      </a:lnTo>
                      <a:lnTo>
                        <a:pt x="1934" y="719"/>
                      </a:lnTo>
                      <a:lnTo>
                        <a:pt x="1906" y="735"/>
                      </a:lnTo>
                      <a:lnTo>
                        <a:pt x="1854" y="737"/>
                      </a:lnTo>
                      <a:lnTo>
                        <a:pt x="1814" y="753"/>
                      </a:lnTo>
                      <a:lnTo>
                        <a:pt x="1810" y="767"/>
                      </a:lnTo>
                      <a:lnTo>
                        <a:pt x="1716" y="861"/>
                      </a:lnTo>
                      <a:lnTo>
                        <a:pt x="1738" y="877"/>
                      </a:lnTo>
                      <a:lnTo>
                        <a:pt x="1762" y="889"/>
                      </a:lnTo>
                      <a:lnTo>
                        <a:pt x="1794" y="875"/>
                      </a:lnTo>
                      <a:lnTo>
                        <a:pt x="1820" y="905"/>
                      </a:lnTo>
                      <a:lnTo>
                        <a:pt x="1826" y="953"/>
                      </a:lnTo>
                      <a:lnTo>
                        <a:pt x="1820" y="1021"/>
                      </a:lnTo>
                      <a:lnTo>
                        <a:pt x="1800" y="1059"/>
                      </a:lnTo>
                      <a:lnTo>
                        <a:pt x="1762" y="1127"/>
                      </a:lnTo>
                      <a:lnTo>
                        <a:pt x="1734" y="1151"/>
                      </a:lnTo>
                      <a:lnTo>
                        <a:pt x="1706" y="1191"/>
                      </a:lnTo>
                      <a:lnTo>
                        <a:pt x="1670" y="1207"/>
                      </a:lnTo>
                      <a:lnTo>
                        <a:pt x="1648" y="1209"/>
                      </a:lnTo>
                      <a:lnTo>
                        <a:pt x="1636" y="1193"/>
                      </a:lnTo>
                      <a:lnTo>
                        <a:pt x="1620" y="1215"/>
                      </a:lnTo>
                      <a:lnTo>
                        <a:pt x="1592" y="1239"/>
                      </a:lnTo>
                      <a:lnTo>
                        <a:pt x="1584" y="1263"/>
                      </a:lnTo>
                      <a:lnTo>
                        <a:pt x="1564" y="1281"/>
                      </a:lnTo>
                      <a:lnTo>
                        <a:pt x="1534" y="1295"/>
                      </a:lnTo>
                      <a:lnTo>
                        <a:pt x="1536" y="1317"/>
                      </a:lnTo>
                      <a:lnTo>
                        <a:pt x="1560" y="1337"/>
                      </a:lnTo>
                      <a:lnTo>
                        <a:pt x="1574" y="1375"/>
                      </a:lnTo>
                      <a:lnTo>
                        <a:pt x="1580" y="1409"/>
                      </a:lnTo>
                      <a:lnTo>
                        <a:pt x="1574" y="1427"/>
                      </a:lnTo>
                      <a:lnTo>
                        <a:pt x="1560" y="1445"/>
                      </a:lnTo>
                      <a:lnTo>
                        <a:pt x="1526" y="1449"/>
                      </a:lnTo>
                      <a:lnTo>
                        <a:pt x="1500" y="1445"/>
                      </a:lnTo>
                      <a:lnTo>
                        <a:pt x="1506" y="1393"/>
                      </a:lnTo>
                      <a:lnTo>
                        <a:pt x="1500" y="1377"/>
                      </a:lnTo>
                      <a:lnTo>
                        <a:pt x="1510" y="1369"/>
                      </a:lnTo>
                      <a:lnTo>
                        <a:pt x="1506" y="1355"/>
                      </a:lnTo>
                      <a:lnTo>
                        <a:pt x="1478" y="1341"/>
                      </a:lnTo>
                      <a:lnTo>
                        <a:pt x="1476" y="1329"/>
                      </a:lnTo>
                      <a:lnTo>
                        <a:pt x="1488" y="1315"/>
                      </a:lnTo>
                      <a:lnTo>
                        <a:pt x="1482" y="1295"/>
                      </a:lnTo>
                      <a:lnTo>
                        <a:pt x="1460" y="1281"/>
                      </a:lnTo>
                      <a:lnTo>
                        <a:pt x="1436" y="1279"/>
                      </a:lnTo>
                      <a:lnTo>
                        <a:pt x="1416" y="1299"/>
                      </a:lnTo>
                      <a:lnTo>
                        <a:pt x="1402" y="1299"/>
                      </a:lnTo>
                      <a:lnTo>
                        <a:pt x="1398" y="1283"/>
                      </a:lnTo>
                      <a:lnTo>
                        <a:pt x="1414" y="1251"/>
                      </a:lnTo>
                      <a:lnTo>
                        <a:pt x="1396" y="1243"/>
                      </a:lnTo>
                      <a:lnTo>
                        <a:pt x="1368" y="1269"/>
                      </a:lnTo>
                      <a:lnTo>
                        <a:pt x="1336" y="1283"/>
                      </a:lnTo>
                      <a:lnTo>
                        <a:pt x="1326" y="1293"/>
                      </a:lnTo>
                      <a:lnTo>
                        <a:pt x="1306" y="1295"/>
                      </a:lnTo>
                      <a:lnTo>
                        <a:pt x="1308" y="1323"/>
                      </a:lnTo>
                      <a:lnTo>
                        <a:pt x="1328" y="1325"/>
                      </a:lnTo>
                      <a:lnTo>
                        <a:pt x="1332" y="1349"/>
                      </a:lnTo>
                      <a:lnTo>
                        <a:pt x="1346" y="1353"/>
                      </a:lnTo>
                      <a:lnTo>
                        <a:pt x="1376" y="1337"/>
                      </a:lnTo>
                      <a:lnTo>
                        <a:pt x="1392" y="1345"/>
                      </a:lnTo>
                      <a:lnTo>
                        <a:pt x="1410" y="1357"/>
                      </a:lnTo>
                      <a:lnTo>
                        <a:pt x="1408" y="1367"/>
                      </a:lnTo>
                      <a:lnTo>
                        <a:pt x="1380" y="1365"/>
                      </a:lnTo>
                      <a:lnTo>
                        <a:pt x="1358" y="1379"/>
                      </a:lnTo>
                      <a:lnTo>
                        <a:pt x="1342" y="1383"/>
                      </a:lnTo>
                      <a:lnTo>
                        <a:pt x="1342" y="1397"/>
                      </a:lnTo>
                      <a:lnTo>
                        <a:pt x="1322" y="1411"/>
                      </a:lnTo>
                      <a:lnTo>
                        <a:pt x="1326" y="1425"/>
                      </a:lnTo>
                      <a:lnTo>
                        <a:pt x="1350" y="1439"/>
                      </a:lnTo>
                      <a:lnTo>
                        <a:pt x="1354" y="1475"/>
                      </a:lnTo>
                      <a:lnTo>
                        <a:pt x="1370" y="1507"/>
                      </a:lnTo>
                      <a:lnTo>
                        <a:pt x="1378" y="1519"/>
                      </a:lnTo>
                      <a:lnTo>
                        <a:pt x="1348" y="1517"/>
                      </a:lnTo>
                      <a:lnTo>
                        <a:pt x="1366" y="1537"/>
                      </a:lnTo>
                      <a:lnTo>
                        <a:pt x="1366" y="1547"/>
                      </a:lnTo>
                      <a:lnTo>
                        <a:pt x="1344" y="1565"/>
                      </a:lnTo>
                      <a:lnTo>
                        <a:pt x="1364" y="1581"/>
                      </a:lnTo>
                      <a:lnTo>
                        <a:pt x="1368" y="1601"/>
                      </a:lnTo>
                      <a:lnTo>
                        <a:pt x="1352" y="1619"/>
                      </a:lnTo>
                      <a:lnTo>
                        <a:pt x="1334" y="1635"/>
                      </a:lnTo>
                      <a:lnTo>
                        <a:pt x="1300" y="1663"/>
                      </a:lnTo>
                      <a:lnTo>
                        <a:pt x="1290" y="1693"/>
                      </a:lnTo>
                      <a:lnTo>
                        <a:pt x="1258" y="1725"/>
                      </a:lnTo>
                      <a:lnTo>
                        <a:pt x="1220" y="1747"/>
                      </a:lnTo>
                      <a:lnTo>
                        <a:pt x="1198" y="1765"/>
                      </a:lnTo>
                      <a:lnTo>
                        <a:pt x="1172" y="1765"/>
                      </a:lnTo>
                      <a:lnTo>
                        <a:pt x="1140" y="1763"/>
                      </a:lnTo>
                      <a:lnTo>
                        <a:pt x="1124" y="1753"/>
                      </a:lnTo>
                      <a:lnTo>
                        <a:pt x="1118" y="1769"/>
                      </a:lnTo>
                      <a:lnTo>
                        <a:pt x="1088" y="1779"/>
                      </a:lnTo>
                      <a:lnTo>
                        <a:pt x="1046" y="1783"/>
                      </a:lnTo>
                      <a:lnTo>
                        <a:pt x="1030" y="1801"/>
                      </a:lnTo>
                      <a:lnTo>
                        <a:pt x="1016" y="1793"/>
                      </a:lnTo>
                      <a:lnTo>
                        <a:pt x="1014" y="1767"/>
                      </a:lnTo>
                      <a:lnTo>
                        <a:pt x="992" y="1757"/>
                      </a:lnTo>
                      <a:lnTo>
                        <a:pt x="968" y="1761"/>
                      </a:lnTo>
                      <a:lnTo>
                        <a:pt x="940" y="1773"/>
                      </a:lnTo>
                      <a:lnTo>
                        <a:pt x="912" y="1783"/>
                      </a:lnTo>
                      <a:lnTo>
                        <a:pt x="890" y="1815"/>
                      </a:lnTo>
                      <a:lnTo>
                        <a:pt x="908" y="1849"/>
                      </a:lnTo>
                      <a:lnTo>
                        <a:pt x="924" y="1875"/>
                      </a:lnTo>
                      <a:lnTo>
                        <a:pt x="946" y="1909"/>
                      </a:lnTo>
                      <a:lnTo>
                        <a:pt x="970" y="1955"/>
                      </a:lnTo>
                      <a:lnTo>
                        <a:pt x="972" y="1989"/>
                      </a:lnTo>
                      <a:lnTo>
                        <a:pt x="972" y="2031"/>
                      </a:lnTo>
                      <a:lnTo>
                        <a:pt x="966" y="2051"/>
                      </a:lnTo>
                      <a:lnTo>
                        <a:pt x="952" y="2071"/>
                      </a:lnTo>
                      <a:lnTo>
                        <a:pt x="932" y="2071"/>
                      </a:lnTo>
                      <a:lnTo>
                        <a:pt x="906" y="2077"/>
                      </a:lnTo>
                      <a:lnTo>
                        <a:pt x="878" y="2091"/>
                      </a:lnTo>
                      <a:lnTo>
                        <a:pt x="862" y="2103"/>
                      </a:lnTo>
                      <a:lnTo>
                        <a:pt x="850" y="2101"/>
                      </a:lnTo>
                      <a:lnTo>
                        <a:pt x="840" y="2091"/>
                      </a:lnTo>
                      <a:lnTo>
                        <a:pt x="852" y="2067"/>
                      </a:lnTo>
                      <a:lnTo>
                        <a:pt x="822" y="2047"/>
                      </a:lnTo>
                      <a:lnTo>
                        <a:pt x="806" y="2019"/>
                      </a:lnTo>
                      <a:lnTo>
                        <a:pt x="802" y="1997"/>
                      </a:lnTo>
                      <a:lnTo>
                        <a:pt x="782" y="1977"/>
                      </a:lnTo>
                      <a:lnTo>
                        <a:pt x="760" y="1963"/>
                      </a:lnTo>
                      <a:lnTo>
                        <a:pt x="756" y="1937"/>
                      </a:lnTo>
                      <a:lnTo>
                        <a:pt x="736" y="1943"/>
                      </a:lnTo>
                      <a:lnTo>
                        <a:pt x="736" y="1977"/>
                      </a:lnTo>
                      <a:lnTo>
                        <a:pt x="724" y="2007"/>
                      </a:lnTo>
                      <a:lnTo>
                        <a:pt x="708" y="2033"/>
                      </a:lnTo>
                      <a:lnTo>
                        <a:pt x="726" y="2067"/>
                      </a:lnTo>
                      <a:lnTo>
                        <a:pt x="734" y="2113"/>
                      </a:lnTo>
                      <a:lnTo>
                        <a:pt x="752" y="2129"/>
                      </a:lnTo>
                      <a:lnTo>
                        <a:pt x="798" y="2197"/>
                      </a:lnTo>
                      <a:lnTo>
                        <a:pt x="800" y="2247"/>
                      </a:lnTo>
                      <a:lnTo>
                        <a:pt x="818" y="2293"/>
                      </a:lnTo>
                      <a:lnTo>
                        <a:pt x="806" y="2297"/>
                      </a:lnTo>
                      <a:lnTo>
                        <a:pt x="774" y="2259"/>
                      </a:lnTo>
                      <a:lnTo>
                        <a:pt x="744" y="2225"/>
                      </a:lnTo>
                      <a:lnTo>
                        <a:pt x="732" y="2193"/>
                      </a:lnTo>
                      <a:lnTo>
                        <a:pt x="728" y="2151"/>
                      </a:lnTo>
                      <a:lnTo>
                        <a:pt x="716" y="2125"/>
                      </a:lnTo>
                      <a:lnTo>
                        <a:pt x="694" y="2085"/>
                      </a:lnTo>
                      <a:lnTo>
                        <a:pt x="676" y="2055"/>
                      </a:lnTo>
                      <a:lnTo>
                        <a:pt x="688" y="2021"/>
                      </a:lnTo>
                      <a:lnTo>
                        <a:pt x="702" y="1985"/>
                      </a:lnTo>
                      <a:lnTo>
                        <a:pt x="702" y="1947"/>
                      </a:lnTo>
                      <a:lnTo>
                        <a:pt x="688" y="1919"/>
                      </a:lnTo>
                      <a:lnTo>
                        <a:pt x="698" y="1885"/>
                      </a:lnTo>
                      <a:lnTo>
                        <a:pt x="690" y="1841"/>
                      </a:lnTo>
                      <a:lnTo>
                        <a:pt x="690" y="1807"/>
                      </a:lnTo>
                      <a:lnTo>
                        <a:pt x="656" y="1825"/>
                      </a:lnTo>
                      <a:lnTo>
                        <a:pt x="630" y="1829"/>
                      </a:lnTo>
                      <a:lnTo>
                        <a:pt x="620" y="1819"/>
                      </a:lnTo>
                      <a:lnTo>
                        <a:pt x="628" y="1763"/>
                      </a:lnTo>
                      <a:lnTo>
                        <a:pt x="624" y="1715"/>
                      </a:lnTo>
                      <a:lnTo>
                        <a:pt x="600" y="1641"/>
                      </a:lnTo>
                      <a:lnTo>
                        <a:pt x="598" y="1585"/>
                      </a:lnTo>
                      <a:lnTo>
                        <a:pt x="598" y="1565"/>
                      </a:lnTo>
                      <a:lnTo>
                        <a:pt x="582" y="1563"/>
                      </a:lnTo>
                      <a:lnTo>
                        <a:pt x="580" y="1595"/>
                      </a:lnTo>
                      <a:lnTo>
                        <a:pt x="548" y="1597"/>
                      </a:lnTo>
                      <a:lnTo>
                        <a:pt x="536" y="1583"/>
                      </a:lnTo>
                      <a:lnTo>
                        <a:pt x="502" y="1587"/>
                      </a:lnTo>
                      <a:lnTo>
                        <a:pt x="490" y="1607"/>
                      </a:lnTo>
                      <a:lnTo>
                        <a:pt x="470" y="1625"/>
                      </a:lnTo>
                      <a:lnTo>
                        <a:pt x="434" y="1627"/>
                      </a:lnTo>
                      <a:lnTo>
                        <a:pt x="394" y="1659"/>
                      </a:lnTo>
                      <a:lnTo>
                        <a:pt x="348" y="1671"/>
                      </a:lnTo>
                      <a:lnTo>
                        <a:pt x="322" y="1691"/>
                      </a:lnTo>
                      <a:lnTo>
                        <a:pt x="322" y="1749"/>
                      </a:lnTo>
                      <a:lnTo>
                        <a:pt x="300" y="1779"/>
                      </a:lnTo>
                      <a:lnTo>
                        <a:pt x="300" y="1805"/>
                      </a:lnTo>
                      <a:lnTo>
                        <a:pt x="286" y="1813"/>
                      </a:lnTo>
                      <a:lnTo>
                        <a:pt x="282" y="1829"/>
                      </a:lnTo>
                      <a:lnTo>
                        <a:pt x="264" y="1839"/>
                      </a:lnTo>
                      <a:lnTo>
                        <a:pt x="248" y="1835"/>
                      </a:lnTo>
                      <a:lnTo>
                        <a:pt x="238" y="1815"/>
                      </a:lnTo>
                      <a:lnTo>
                        <a:pt x="238" y="1769"/>
                      </a:lnTo>
                      <a:lnTo>
                        <a:pt x="234" y="1695"/>
                      </a:lnTo>
                      <a:lnTo>
                        <a:pt x="232" y="1607"/>
                      </a:lnTo>
                      <a:lnTo>
                        <a:pt x="240" y="1531"/>
                      </a:lnTo>
                      <a:lnTo>
                        <a:pt x="252" y="1467"/>
                      </a:lnTo>
                      <a:lnTo>
                        <a:pt x="270" y="1451"/>
                      </a:lnTo>
                      <a:lnTo>
                        <a:pt x="268" y="1425"/>
                      </a:lnTo>
                      <a:lnTo>
                        <a:pt x="276" y="1409"/>
                      </a:lnTo>
                      <a:lnTo>
                        <a:pt x="262" y="1397"/>
                      </a:lnTo>
                      <a:lnTo>
                        <a:pt x="244" y="1415"/>
                      </a:lnTo>
                      <a:lnTo>
                        <a:pt x="234" y="1405"/>
                      </a:lnTo>
                      <a:lnTo>
                        <a:pt x="228" y="1377"/>
                      </a:lnTo>
                      <a:lnTo>
                        <a:pt x="232" y="1357"/>
                      </a:lnTo>
                      <a:lnTo>
                        <a:pt x="254" y="1359"/>
                      </a:lnTo>
                      <a:lnTo>
                        <a:pt x="240" y="1337"/>
                      </a:lnTo>
                      <a:lnTo>
                        <a:pt x="256" y="1333"/>
                      </a:lnTo>
                      <a:lnTo>
                        <a:pt x="228" y="1307"/>
                      </a:lnTo>
                      <a:lnTo>
                        <a:pt x="236" y="1265"/>
                      </a:lnTo>
                      <a:lnTo>
                        <a:pt x="244" y="1237"/>
                      </a:lnTo>
                      <a:lnTo>
                        <a:pt x="208" y="1207"/>
                      </a:lnTo>
                      <a:lnTo>
                        <a:pt x="176" y="1149"/>
                      </a:lnTo>
                      <a:lnTo>
                        <a:pt x="168" y="1101"/>
                      </a:lnTo>
                      <a:lnTo>
                        <a:pt x="180" y="1075"/>
                      </a:lnTo>
                      <a:lnTo>
                        <a:pt x="164" y="1051"/>
                      </a:lnTo>
                      <a:lnTo>
                        <a:pt x="170" y="971"/>
                      </a:lnTo>
                      <a:lnTo>
                        <a:pt x="196" y="921"/>
                      </a:lnTo>
                      <a:lnTo>
                        <a:pt x="186" y="895"/>
                      </a:lnTo>
                      <a:lnTo>
                        <a:pt x="152" y="975"/>
                      </a:lnTo>
                      <a:lnTo>
                        <a:pt x="138" y="1021"/>
                      </a:lnTo>
                      <a:lnTo>
                        <a:pt x="148" y="1037"/>
                      </a:lnTo>
                      <a:lnTo>
                        <a:pt x="126" y="1055"/>
                      </a:lnTo>
                      <a:lnTo>
                        <a:pt x="130" y="1107"/>
                      </a:lnTo>
                      <a:lnTo>
                        <a:pt x="158" y="1087"/>
                      </a:lnTo>
                      <a:lnTo>
                        <a:pt x="150" y="1133"/>
                      </a:lnTo>
                      <a:lnTo>
                        <a:pt x="146" y="1217"/>
                      </a:lnTo>
                      <a:lnTo>
                        <a:pt x="144" y="1233"/>
                      </a:lnTo>
                      <a:lnTo>
                        <a:pt x="132" y="1253"/>
                      </a:lnTo>
                      <a:lnTo>
                        <a:pt x="110" y="1255"/>
                      </a:lnTo>
                      <a:lnTo>
                        <a:pt x="96" y="1285"/>
                      </a:lnTo>
                      <a:lnTo>
                        <a:pt x="76" y="1281"/>
                      </a:lnTo>
                      <a:lnTo>
                        <a:pt x="50" y="1293"/>
                      </a:lnTo>
                      <a:lnTo>
                        <a:pt x="18" y="1291"/>
                      </a:lnTo>
                      <a:lnTo>
                        <a:pt x="0" y="1251"/>
                      </a:lnTo>
                      <a:lnTo>
                        <a:pt x="2" y="1209"/>
                      </a:lnTo>
                      <a:lnTo>
                        <a:pt x="22" y="1151"/>
                      </a:lnTo>
                      <a:lnTo>
                        <a:pt x="52" y="1081"/>
                      </a:lnTo>
                      <a:lnTo>
                        <a:pt x="84" y="1019"/>
                      </a:lnTo>
                      <a:lnTo>
                        <a:pt x="108" y="973"/>
                      </a:lnTo>
                      <a:lnTo>
                        <a:pt x="124" y="945"/>
                      </a:lnTo>
                      <a:lnTo>
                        <a:pt x="150" y="891"/>
                      </a:lnTo>
                      <a:lnTo>
                        <a:pt x="176" y="855"/>
                      </a:lnTo>
                      <a:lnTo>
                        <a:pt x="186" y="765"/>
                      </a:lnTo>
                      <a:lnTo>
                        <a:pt x="206" y="681"/>
                      </a:lnTo>
                      <a:lnTo>
                        <a:pt x="268" y="593"/>
                      </a:lnTo>
                      <a:lnTo>
                        <a:pt x="328" y="513"/>
                      </a:lnTo>
                      <a:lnTo>
                        <a:pt x="380" y="457"/>
                      </a:lnTo>
                      <a:lnTo>
                        <a:pt x="422" y="403"/>
                      </a:lnTo>
                      <a:lnTo>
                        <a:pt x="430" y="431"/>
                      </a:lnTo>
                      <a:lnTo>
                        <a:pt x="434" y="471"/>
                      </a:lnTo>
                      <a:lnTo>
                        <a:pt x="404" y="493"/>
                      </a:lnTo>
                      <a:lnTo>
                        <a:pt x="404" y="515"/>
                      </a:lnTo>
                      <a:lnTo>
                        <a:pt x="396" y="557"/>
                      </a:lnTo>
                      <a:lnTo>
                        <a:pt x="464" y="475"/>
                      </a:lnTo>
                      <a:lnTo>
                        <a:pt x="438" y="531"/>
                      </a:lnTo>
                      <a:lnTo>
                        <a:pt x="464" y="549"/>
                      </a:lnTo>
                      <a:lnTo>
                        <a:pt x="450" y="575"/>
                      </a:lnTo>
                      <a:lnTo>
                        <a:pt x="426" y="607"/>
                      </a:lnTo>
                      <a:lnTo>
                        <a:pt x="406" y="635"/>
                      </a:lnTo>
                      <a:lnTo>
                        <a:pt x="386" y="673"/>
                      </a:lnTo>
                      <a:lnTo>
                        <a:pt x="354" y="693"/>
                      </a:lnTo>
                      <a:lnTo>
                        <a:pt x="322" y="727"/>
                      </a:lnTo>
                      <a:lnTo>
                        <a:pt x="320" y="759"/>
                      </a:lnTo>
                      <a:lnTo>
                        <a:pt x="308" y="785"/>
                      </a:lnTo>
                      <a:lnTo>
                        <a:pt x="328" y="803"/>
                      </a:lnTo>
                      <a:lnTo>
                        <a:pt x="358" y="759"/>
                      </a:lnTo>
                      <a:lnTo>
                        <a:pt x="362" y="741"/>
                      </a:lnTo>
                      <a:lnTo>
                        <a:pt x="378" y="733"/>
                      </a:lnTo>
                      <a:lnTo>
                        <a:pt x="390" y="703"/>
                      </a:lnTo>
                      <a:lnTo>
                        <a:pt x="414" y="709"/>
                      </a:lnTo>
                      <a:lnTo>
                        <a:pt x="420" y="695"/>
                      </a:lnTo>
                      <a:lnTo>
                        <a:pt x="408" y="679"/>
                      </a:lnTo>
                      <a:lnTo>
                        <a:pt x="430" y="655"/>
                      </a:lnTo>
                      <a:lnTo>
                        <a:pt x="438" y="629"/>
                      </a:lnTo>
                      <a:lnTo>
                        <a:pt x="478" y="593"/>
                      </a:lnTo>
                      <a:lnTo>
                        <a:pt x="498" y="599"/>
                      </a:lnTo>
                      <a:lnTo>
                        <a:pt x="518" y="585"/>
                      </a:lnTo>
                      <a:lnTo>
                        <a:pt x="522" y="563"/>
                      </a:lnTo>
                      <a:lnTo>
                        <a:pt x="502" y="549"/>
                      </a:lnTo>
                      <a:lnTo>
                        <a:pt x="466" y="551"/>
                      </a:lnTo>
                      <a:lnTo>
                        <a:pt x="446" y="525"/>
                      </a:lnTo>
                      <a:lnTo>
                        <a:pt x="462" y="473"/>
                      </a:lnTo>
                      <a:lnTo>
                        <a:pt x="480" y="433"/>
                      </a:lnTo>
                      <a:lnTo>
                        <a:pt x="494" y="411"/>
                      </a:lnTo>
                      <a:lnTo>
                        <a:pt x="494" y="441"/>
                      </a:lnTo>
                      <a:lnTo>
                        <a:pt x="510" y="439"/>
                      </a:lnTo>
                      <a:lnTo>
                        <a:pt x="520" y="419"/>
                      </a:lnTo>
                      <a:lnTo>
                        <a:pt x="512" y="377"/>
                      </a:lnTo>
                      <a:lnTo>
                        <a:pt x="534" y="369"/>
                      </a:lnTo>
                      <a:lnTo>
                        <a:pt x="536" y="355"/>
                      </a:lnTo>
                      <a:lnTo>
                        <a:pt x="522" y="347"/>
                      </a:lnTo>
                      <a:lnTo>
                        <a:pt x="500" y="375"/>
                      </a:lnTo>
                      <a:lnTo>
                        <a:pt x="490" y="391"/>
                      </a:lnTo>
                      <a:lnTo>
                        <a:pt x="438" y="419"/>
                      </a:lnTo>
                      <a:lnTo>
                        <a:pt x="438" y="391"/>
                      </a:lnTo>
                      <a:lnTo>
                        <a:pt x="494" y="331"/>
                      </a:lnTo>
                      <a:lnTo>
                        <a:pt x="608" y="231"/>
                      </a:lnTo>
                      <a:lnTo>
                        <a:pt x="704" y="157"/>
                      </a:lnTo>
                      <a:lnTo>
                        <a:pt x="847" y="6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6" name="Freeform 188"/>
                <p:cNvSpPr>
                  <a:spLocks/>
                </p:cNvSpPr>
                <p:nvPr/>
              </p:nvSpPr>
              <p:spPr bwMode="ltGray">
                <a:xfrm>
                  <a:off x="2802" y="2081"/>
                  <a:ext cx="58" cy="87"/>
                </a:xfrm>
                <a:custGeom>
                  <a:avLst/>
                  <a:gdLst/>
                  <a:ahLst/>
                  <a:cxnLst>
                    <a:cxn ang="0">
                      <a:pos x="0" y="23"/>
                    </a:cxn>
                    <a:cxn ang="0">
                      <a:pos x="2" y="17"/>
                    </a:cxn>
                    <a:cxn ang="0">
                      <a:pos x="14" y="13"/>
                    </a:cxn>
                    <a:cxn ang="0">
                      <a:pos x="36" y="5"/>
                    </a:cxn>
                    <a:cxn ang="0">
                      <a:pos x="46" y="19"/>
                    </a:cxn>
                    <a:cxn ang="0">
                      <a:pos x="58" y="33"/>
                    </a:cxn>
                    <a:cxn ang="0">
                      <a:pos x="40" y="71"/>
                    </a:cxn>
                    <a:cxn ang="0">
                      <a:pos x="38" y="83"/>
                    </a:cxn>
                    <a:cxn ang="0">
                      <a:pos x="26" y="87"/>
                    </a:cxn>
                    <a:cxn ang="0">
                      <a:pos x="12" y="75"/>
                    </a:cxn>
                    <a:cxn ang="0">
                      <a:pos x="18" y="43"/>
                    </a:cxn>
                    <a:cxn ang="0">
                      <a:pos x="6" y="41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58" h="87">
                      <a:moveTo>
                        <a:pt x="0" y="23"/>
                      </a:moveTo>
                      <a:cubicBezTo>
                        <a:pt x="1" y="21"/>
                        <a:pt x="0" y="18"/>
                        <a:pt x="2" y="17"/>
                      </a:cubicBezTo>
                      <a:cubicBezTo>
                        <a:pt x="5" y="15"/>
                        <a:pt x="14" y="13"/>
                        <a:pt x="14" y="13"/>
                      </a:cubicBezTo>
                      <a:cubicBezTo>
                        <a:pt x="18" y="0"/>
                        <a:pt x="23" y="3"/>
                        <a:pt x="36" y="5"/>
                      </a:cubicBezTo>
                      <a:cubicBezTo>
                        <a:pt x="52" y="2"/>
                        <a:pt x="55" y="5"/>
                        <a:pt x="46" y="19"/>
                      </a:cubicBezTo>
                      <a:cubicBezTo>
                        <a:pt x="51" y="26"/>
                        <a:pt x="55" y="25"/>
                        <a:pt x="58" y="33"/>
                      </a:cubicBezTo>
                      <a:cubicBezTo>
                        <a:pt x="49" y="47"/>
                        <a:pt x="45" y="55"/>
                        <a:pt x="40" y="71"/>
                      </a:cubicBezTo>
                      <a:cubicBezTo>
                        <a:pt x="42" y="76"/>
                        <a:pt x="44" y="79"/>
                        <a:pt x="38" y="83"/>
                      </a:cubicBezTo>
                      <a:cubicBezTo>
                        <a:pt x="34" y="85"/>
                        <a:pt x="26" y="87"/>
                        <a:pt x="26" y="87"/>
                      </a:cubicBezTo>
                      <a:cubicBezTo>
                        <a:pt x="23" y="79"/>
                        <a:pt x="20" y="78"/>
                        <a:pt x="12" y="75"/>
                      </a:cubicBezTo>
                      <a:cubicBezTo>
                        <a:pt x="15" y="64"/>
                        <a:pt x="15" y="54"/>
                        <a:pt x="18" y="43"/>
                      </a:cubicBezTo>
                      <a:cubicBezTo>
                        <a:pt x="15" y="34"/>
                        <a:pt x="12" y="33"/>
                        <a:pt x="6" y="41"/>
                      </a:cubicBezTo>
                      <a:cubicBezTo>
                        <a:pt x="2" y="34"/>
                        <a:pt x="0" y="31"/>
                        <a:pt x="0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7" name="Freeform 189"/>
                <p:cNvSpPr>
                  <a:spLocks/>
                </p:cNvSpPr>
                <p:nvPr/>
              </p:nvSpPr>
              <p:spPr bwMode="ltGray">
                <a:xfrm>
                  <a:off x="2832" y="1817"/>
                  <a:ext cx="279" cy="307"/>
                </a:xfrm>
                <a:custGeom>
                  <a:avLst/>
                  <a:gdLst/>
                  <a:ahLst/>
                  <a:cxnLst>
                    <a:cxn ang="0">
                      <a:pos x="44" y="251"/>
                    </a:cxn>
                    <a:cxn ang="0">
                      <a:pos x="28" y="265"/>
                    </a:cxn>
                    <a:cxn ang="0">
                      <a:pos x="10" y="271"/>
                    </a:cxn>
                    <a:cxn ang="0">
                      <a:pos x="4" y="269"/>
                    </a:cxn>
                    <a:cxn ang="0">
                      <a:pos x="0" y="257"/>
                    </a:cxn>
                    <a:cxn ang="0">
                      <a:pos x="22" y="241"/>
                    </a:cxn>
                    <a:cxn ang="0">
                      <a:pos x="34" y="237"/>
                    </a:cxn>
                    <a:cxn ang="0">
                      <a:pos x="48" y="223"/>
                    </a:cxn>
                    <a:cxn ang="0">
                      <a:pos x="66" y="217"/>
                    </a:cxn>
                    <a:cxn ang="0">
                      <a:pos x="82" y="219"/>
                    </a:cxn>
                    <a:cxn ang="0">
                      <a:pos x="94" y="215"/>
                    </a:cxn>
                    <a:cxn ang="0">
                      <a:pos x="104" y="205"/>
                    </a:cxn>
                    <a:cxn ang="0">
                      <a:pos x="122" y="211"/>
                    </a:cxn>
                    <a:cxn ang="0">
                      <a:pos x="128" y="195"/>
                    </a:cxn>
                    <a:cxn ang="0">
                      <a:pos x="146" y="183"/>
                    </a:cxn>
                    <a:cxn ang="0">
                      <a:pos x="142" y="165"/>
                    </a:cxn>
                    <a:cxn ang="0">
                      <a:pos x="154" y="161"/>
                    </a:cxn>
                    <a:cxn ang="0">
                      <a:pos x="166" y="163"/>
                    </a:cxn>
                    <a:cxn ang="0">
                      <a:pos x="170" y="183"/>
                    </a:cxn>
                    <a:cxn ang="0">
                      <a:pos x="194" y="163"/>
                    </a:cxn>
                    <a:cxn ang="0">
                      <a:pos x="180" y="149"/>
                    </a:cxn>
                    <a:cxn ang="0">
                      <a:pos x="192" y="131"/>
                    </a:cxn>
                    <a:cxn ang="0">
                      <a:pos x="208" y="145"/>
                    </a:cxn>
                    <a:cxn ang="0">
                      <a:pos x="228" y="121"/>
                    </a:cxn>
                    <a:cxn ang="0">
                      <a:pos x="224" y="95"/>
                    </a:cxn>
                    <a:cxn ang="0">
                      <a:pos x="232" y="55"/>
                    </a:cxn>
                    <a:cxn ang="0">
                      <a:pos x="230" y="37"/>
                    </a:cxn>
                    <a:cxn ang="0">
                      <a:pos x="222" y="25"/>
                    </a:cxn>
                    <a:cxn ang="0">
                      <a:pos x="218" y="13"/>
                    </a:cxn>
                    <a:cxn ang="0">
                      <a:pos x="230" y="3"/>
                    </a:cxn>
                    <a:cxn ang="0">
                      <a:pos x="244" y="17"/>
                    </a:cxn>
                    <a:cxn ang="0">
                      <a:pos x="246" y="31"/>
                    </a:cxn>
                    <a:cxn ang="0">
                      <a:pos x="254" y="53"/>
                    </a:cxn>
                    <a:cxn ang="0">
                      <a:pos x="266" y="69"/>
                    </a:cxn>
                    <a:cxn ang="0">
                      <a:pos x="276" y="93"/>
                    </a:cxn>
                    <a:cxn ang="0">
                      <a:pos x="262" y="137"/>
                    </a:cxn>
                    <a:cxn ang="0">
                      <a:pos x="246" y="177"/>
                    </a:cxn>
                    <a:cxn ang="0">
                      <a:pos x="240" y="231"/>
                    </a:cxn>
                    <a:cxn ang="0">
                      <a:pos x="220" y="229"/>
                    </a:cxn>
                    <a:cxn ang="0">
                      <a:pos x="206" y="237"/>
                    </a:cxn>
                    <a:cxn ang="0">
                      <a:pos x="188" y="239"/>
                    </a:cxn>
                    <a:cxn ang="0">
                      <a:pos x="168" y="245"/>
                    </a:cxn>
                    <a:cxn ang="0">
                      <a:pos x="150" y="239"/>
                    </a:cxn>
                    <a:cxn ang="0">
                      <a:pos x="140" y="267"/>
                    </a:cxn>
                    <a:cxn ang="0">
                      <a:pos x="130" y="281"/>
                    </a:cxn>
                    <a:cxn ang="0">
                      <a:pos x="110" y="271"/>
                    </a:cxn>
                    <a:cxn ang="0">
                      <a:pos x="104" y="243"/>
                    </a:cxn>
                    <a:cxn ang="0">
                      <a:pos x="82" y="253"/>
                    </a:cxn>
                    <a:cxn ang="0">
                      <a:pos x="64" y="255"/>
                    </a:cxn>
                    <a:cxn ang="0">
                      <a:pos x="50" y="255"/>
                    </a:cxn>
                    <a:cxn ang="0">
                      <a:pos x="52" y="261"/>
                    </a:cxn>
                    <a:cxn ang="0">
                      <a:pos x="50" y="267"/>
                    </a:cxn>
                    <a:cxn ang="0">
                      <a:pos x="80" y="259"/>
                    </a:cxn>
                    <a:cxn ang="0">
                      <a:pos x="86" y="257"/>
                    </a:cxn>
                    <a:cxn ang="0">
                      <a:pos x="98" y="261"/>
                    </a:cxn>
                    <a:cxn ang="0">
                      <a:pos x="96" y="269"/>
                    </a:cxn>
                    <a:cxn ang="0">
                      <a:pos x="80" y="291"/>
                    </a:cxn>
                    <a:cxn ang="0">
                      <a:pos x="60" y="289"/>
                    </a:cxn>
                    <a:cxn ang="0">
                      <a:pos x="50" y="307"/>
                    </a:cxn>
                    <a:cxn ang="0">
                      <a:pos x="36" y="291"/>
                    </a:cxn>
                    <a:cxn ang="0">
                      <a:pos x="44" y="273"/>
                    </a:cxn>
                    <a:cxn ang="0">
                      <a:pos x="40" y="261"/>
                    </a:cxn>
                    <a:cxn ang="0">
                      <a:pos x="44" y="251"/>
                    </a:cxn>
                  </a:cxnLst>
                  <a:rect l="0" t="0" r="r" b="b"/>
                  <a:pathLst>
                    <a:path w="279" h="307">
                      <a:moveTo>
                        <a:pt x="44" y="251"/>
                      </a:moveTo>
                      <a:cubicBezTo>
                        <a:pt x="38" y="255"/>
                        <a:pt x="35" y="262"/>
                        <a:pt x="28" y="265"/>
                      </a:cubicBezTo>
                      <a:cubicBezTo>
                        <a:pt x="22" y="268"/>
                        <a:pt x="10" y="271"/>
                        <a:pt x="10" y="271"/>
                      </a:cubicBezTo>
                      <a:cubicBezTo>
                        <a:pt x="8" y="270"/>
                        <a:pt x="5" y="271"/>
                        <a:pt x="4" y="269"/>
                      </a:cubicBezTo>
                      <a:cubicBezTo>
                        <a:pt x="2" y="266"/>
                        <a:pt x="0" y="257"/>
                        <a:pt x="0" y="257"/>
                      </a:cubicBezTo>
                      <a:cubicBezTo>
                        <a:pt x="5" y="249"/>
                        <a:pt x="13" y="245"/>
                        <a:pt x="22" y="241"/>
                      </a:cubicBezTo>
                      <a:cubicBezTo>
                        <a:pt x="26" y="239"/>
                        <a:pt x="34" y="237"/>
                        <a:pt x="34" y="237"/>
                      </a:cubicBezTo>
                      <a:cubicBezTo>
                        <a:pt x="37" y="233"/>
                        <a:pt x="44" y="226"/>
                        <a:pt x="48" y="223"/>
                      </a:cubicBezTo>
                      <a:cubicBezTo>
                        <a:pt x="53" y="220"/>
                        <a:pt x="66" y="217"/>
                        <a:pt x="66" y="217"/>
                      </a:cubicBezTo>
                      <a:cubicBezTo>
                        <a:pt x="71" y="218"/>
                        <a:pt x="77" y="219"/>
                        <a:pt x="82" y="219"/>
                      </a:cubicBezTo>
                      <a:cubicBezTo>
                        <a:pt x="86" y="219"/>
                        <a:pt x="94" y="215"/>
                        <a:pt x="94" y="215"/>
                      </a:cubicBezTo>
                      <a:cubicBezTo>
                        <a:pt x="96" y="212"/>
                        <a:pt x="100" y="205"/>
                        <a:pt x="104" y="205"/>
                      </a:cubicBezTo>
                      <a:cubicBezTo>
                        <a:pt x="110" y="205"/>
                        <a:pt x="122" y="211"/>
                        <a:pt x="122" y="211"/>
                      </a:cubicBezTo>
                      <a:cubicBezTo>
                        <a:pt x="132" y="208"/>
                        <a:pt x="130" y="204"/>
                        <a:pt x="128" y="195"/>
                      </a:cubicBezTo>
                      <a:cubicBezTo>
                        <a:pt x="136" y="190"/>
                        <a:pt x="141" y="191"/>
                        <a:pt x="146" y="183"/>
                      </a:cubicBezTo>
                      <a:cubicBezTo>
                        <a:pt x="144" y="179"/>
                        <a:pt x="136" y="170"/>
                        <a:pt x="142" y="165"/>
                      </a:cubicBezTo>
                      <a:cubicBezTo>
                        <a:pt x="145" y="163"/>
                        <a:pt x="154" y="161"/>
                        <a:pt x="154" y="161"/>
                      </a:cubicBezTo>
                      <a:cubicBezTo>
                        <a:pt x="159" y="175"/>
                        <a:pt x="151" y="158"/>
                        <a:pt x="166" y="163"/>
                      </a:cubicBezTo>
                      <a:cubicBezTo>
                        <a:pt x="163" y="173"/>
                        <a:pt x="158" y="179"/>
                        <a:pt x="170" y="183"/>
                      </a:cubicBezTo>
                      <a:cubicBezTo>
                        <a:pt x="182" y="179"/>
                        <a:pt x="181" y="167"/>
                        <a:pt x="194" y="163"/>
                      </a:cubicBezTo>
                      <a:cubicBezTo>
                        <a:pt x="192" y="157"/>
                        <a:pt x="180" y="149"/>
                        <a:pt x="180" y="149"/>
                      </a:cubicBezTo>
                      <a:cubicBezTo>
                        <a:pt x="173" y="138"/>
                        <a:pt x="182" y="134"/>
                        <a:pt x="192" y="131"/>
                      </a:cubicBezTo>
                      <a:cubicBezTo>
                        <a:pt x="206" y="136"/>
                        <a:pt x="191" y="149"/>
                        <a:pt x="208" y="145"/>
                      </a:cubicBezTo>
                      <a:cubicBezTo>
                        <a:pt x="212" y="133"/>
                        <a:pt x="216" y="125"/>
                        <a:pt x="228" y="121"/>
                      </a:cubicBezTo>
                      <a:cubicBezTo>
                        <a:pt x="231" y="112"/>
                        <a:pt x="226" y="104"/>
                        <a:pt x="224" y="95"/>
                      </a:cubicBezTo>
                      <a:cubicBezTo>
                        <a:pt x="228" y="82"/>
                        <a:pt x="223" y="68"/>
                        <a:pt x="232" y="55"/>
                      </a:cubicBezTo>
                      <a:cubicBezTo>
                        <a:pt x="234" y="45"/>
                        <a:pt x="239" y="43"/>
                        <a:pt x="230" y="37"/>
                      </a:cubicBezTo>
                      <a:cubicBezTo>
                        <a:pt x="227" y="33"/>
                        <a:pt x="224" y="30"/>
                        <a:pt x="222" y="25"/>
                      </a:cubicBezTo>
                      <a:cubicBezTo>
                        <a:pt x="221" y="21"/>
                        <a:pt x="218" y="13"/>
                        <a:pt x="218" y="13"/>
                      </a:cubicBezTo>
                      <a:cubicBezTo>
                        <a:pt x="221" y="5"/>
                        <a:pt x="221" y="0"/>
                        <a:pt x="230" y="3"/>
                      </a:cubicBezTo>
                      <a:cubicBezTo>
                        <a:pt x="233" y="11"/>
                        <a:pt x="236" y="14"/>
                        <a:pt x="244" y="17"/>
                      </a:cubicBezTo>
                      <a:cubicBezTo>
                        <a:pt x="248" y="29"/>
                        <a:pt x="234" y="23"/>
                        <a:pt x="246" y="31"/>
                      </a:cubicBezTo>
                      <a:cubicBezTo>
                        <a:pt x="242" y="42"/>
                        <a:pt x="246" y="47"/>
                        <a:pt x="254" y="53"/>
                      </a:cubicBezTo>
                      <a:cubicBezTo>
                        <a:pt x="257" y="61"/>
                        <a:pt x="259" y="64"/>
                        <a:pt x="266" y="69"/>
                      </a:cubicBezTo>
                      <a:cubicBezTo>
                        <a:pt x="269" y="78"/>
                        <a:pt x="271" y="85"/>
                        <a:pt x="276" y="93"/>
                      </a:cubicBezTo>
                      <a:cubicBezTo>
                        <a:pt x="279" y="107"/>
                        <a:pt x="272" y="127"/>
                        <a:pt x="262" y="137"/>
                      </a:cubicBezTo>
                      <a:cubicBezTo>
                        <a:pt x="245" y="131"/>
                        <a:pt x="250" y="164"/>
                        <a:pt x="246" y="177"/>
                      </a:cubicBezTo>
                      <a:cubicBezTo>
                        <a:pt x="244" y="197"/>
                        <a:pt x="245" y="212"/>
                        <a:pt x="240" y="231"/>
                      </a:cubicBezTo>
                      <a:cubicBezTo>
                        <a:pt x="232" y="229"/>
                        <a:pt x="228" y="226"/>
                        <a:pt x="220" y="229"/>
                      </a:cubicBezTo>
                      <a:cubicBezTo>
                        <a:pt x="217" y="237"/>
                        <a:pt x="215" y="240"/>
                        <a:pt x="206" y="237"/>
                      </a:cubicBezTo>
                      <a:cubicBezTo>
                        <a:pt x="203" y="247"/>
                        <a:pt x="196" y="242"/>
                        <a:pt x="188" y="239"/>
                      </a:cubicBezTo>
                      <a:cubicBezTo>
                        <a:pt x="181" y="241"/>
                        <a:pt x="175" y="243"/>
                        <a:pt x="168" y="245"/>
                      </a:cubicBezTo>
                      <a:cubicBezTo>
                        <a:pt x="162" y="243"/>
                        <a:pt x="150" y="239"/>
                        <a:pt x="150" y="239"/>
                      </a:cubicBezTo>
                      <a:cubicBezTo>
                        <a:pt x="153" y="253"/>
                        <a:pt x="150" y="257"/>
                        <a:pt x="140" y="267"/>
                      </a:cubicBezTo>
                      <a:cubicBezTo>
                        <a:pt x="135" y="281"/>
                        <a:pt x="140" y="278"/>
                        <a:pt x="130" y="281"/>
                      </a:cubicBezTo>
                      <a:cubicBezTo>
                        <a:pt x="121" y="278"/>
                        <a:pt x="113" y="281"/>
                        <a:pt x="110" y="271"/>
                      </a:cubicBezTo>
                      <a:cubicBezTo>
                        <a:pt x="114" y="259"/>
                        <a:pt x="116" y="251"/>
                        <a:pt x="104" y="243"/>
                      </a:cubicBezTo>
                      <a:cubicBezTo>
                        <a:pt x="93" y="245"/>
                        <a:pt x="88" y="244"/>
                        <a:pt x="82" y="253"/>
                      </a:cubicBezTo>
                      <a:cubicBezTo>
                        <a:pt x="67" y="248"/>
                        <a:pt x="73" y="246"/>
                        <a:pt x="64" y="255"/>
                      </a:cubicBezTo>
                      <a:cubicBezTo>
                        <a:pt x="56" y="252"/>
                        <a:pt x="53" y="245"/>
                        <a:pt x="50" y="255"/>
                      </a:cubicBezTo>
                      <a:cubicBezTo>
                        <a:pt x="51" y="257"/>
                        <a:pt x="52" y="259"/>
                        <a:pt x="52" y="261"/>
                      </a:cubicBezTo>
                      <a:cubicBezTo>
                        <a:pt x="52" y="263"/>
                        <a:pt x="48" y="266"/>
                        <a:pt x="50" y="267"/>
                      </a:cubicBezTo>
                      <a:cubicBezTo>
                        <a:pt x="55" y="269"/>
                        <a:pt x="76" y="260"/>
                        <a:pt x="80" y="259"/>
                      </a:cubicBezTo>
                      <a:cubicBezTo>
                        <a:pt x="82" y="258"/>
                        <a:pt x="86" y="257"/>
                        <a:pt x="86" y="257"/>
                      </a:cubicBezTo>
                      <a:cubicBezTo>
                        <a:pt x="90" y="258"/>
                        <a:pt x="94" y="260"/>
                        <a:pt x="98" y="261"/>
                      </a:cubicBezTo>
                      <a:cubicBezTo>
                        <a:pt x="101" y="262"/>
                        <a:pt x="97" y="266"/>
                        <a:pt x="96" y="269"/>
                      </a:cubicBezTo>
                      <a:cubicBezTo>
                        <a:pt x="92" y="281"/>
                        <a:pt x="91" y="284"/>
                        <a:pt x="80" y="291"/>
                      </a:cubicBezTo>
                      <a:cubicBezTo>
                        <a:pt x="72" y="283"/>
                        <a:pt x="71" y="286"/>
                        <a:pt x="60" y="289"/>
                      </a:cubicBezTo>
                      <a:cubicBezTo>
                        <a:pt x="55" y="304"/>
                        <a:pt x="59" y="298"/>
                        <a:pt x="50" y="307"/>
                      </a:cubicBezTo>
                      <a:cubicBezTo>
                        <a:pt x="39" y="304"/>
                        <a:pt x="42" y="300"/>
                        <a:pt x="36" y="291"/>
                      </a:cubicBezTo>
                      <a:cubicBezTo>
                        <a:pt x="41" y="277"/>
                        <a:pt x="38" y="283"/>
                        <a:pt x="44" y="273"/>
                      </a:cubicBezTo>
                      <a:cubicBezTo>
                        <a:pt x="43" y="269"/>
                        <a:pt x="36" y="263"/>
                        <a:pt x="40" y="261"/>
                      </a:cubicBezTo>
                      <a:cubicBezTo>
                        <a:pt x="48" y="256"/>
                        <a:pt x="47" y="259"/>
                        <a:pt x="44" y="2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8" name="Freeform 190"/>
                <p:cNvSpPr>
                  <a:spLocks/>
                </p:cNvSpPr>
                <p:nvPr/>
              </p:nvSpPr>
              <p:spPr bwMode="ltGray">
                <a:xfrm>
                  <a:off x="3055" y="1733"/>
                  <a:ext cx="138" cy="113"/>
                </a:xfrm>
                <a:custGeom>
                  <a:avLst/>
                  <a:gdLst/>
                  <a:ahLst/>
                  <a:cxnLst>
                    <a:cxn ang="0">
                      <a:pos x="7" y="81"/>
                    </a:cxn>
                    <a:cxn ang="0">
                      <a:pos x="11" y="63"/>
                    </a:cxn>
                    <a:cxn ang="0">
                      <a:pos x="23" y="69"/>
                    </a:cxn>
                    <a:cxn ang="0">
                      <a:pos x="29" y="51"/>
                    </a:cxn>
                    <a:cxn ang="0">
                      <a:pos x="31" y="45"/>
                    </a:cxn>
                    <a:cxn ang="0">
                      <a:pos x="25" y="15"/>
                    </a:cxn>
                    <a:cxn ang="0">
                      <a:pos x="35" y="3"/>
                    </a:cxn>
                    <a:cxn ang="0">
                      <a:pos x="57" y="17"/>
                    </a:cxn>
                    <a:cxn ang="0">
                      <a:pos x="79" y="41"/>
                    </a:cxn>
                    <a:cxn ang="0">
                      <a:pos x="99" y="35"/>
                    </a:cxn>
                    <a:cxn ang="0">
                      <a:pos x="113" y="37"/>
                    </a:cxn>
                    <a:cxn ang="0">
                      <a:pos x="127" y="25"/>
                    </a:cxn>
                    <a:cxn ang="0">
                      <a:pos x="125" y="39"/>
                    </a:cxn>
                    <a:cxn ang="0">
                      <a:pos x="111" y="45"/>
                    </a:cxn>
                    <a:cxn ang="0">
                      <a:pos x="109" y="57"/>
                    </a:cxn>
                    <a:cxn ang="0">
                      <a:pos x="95" y="73"/>
                    </a:cxn>
                    <a:cxn ang="0">
                      <a:pos x="83" y="77"/>
                    </a:cxn>
                    <a:cxn ang="0">
                      <a:pos x="73" y="101"/>
                    </a:cxn>
                    <a:cxn ang="0">
                      <a:pos x="69" y="113"/>
                    </a:cxn>
                    <a:cxn ang="0">
                      <a:pos x="51" y="99"/>
                    </a:cxn>
                    <a:cxn ang="0">
                      <a:pos x="33" y="87"/>
                    </a:cxn>
                    <a:cxn ang="0">
                      <a:pos x="17" y="95"/>
                    </a:cxn>
                    <a:cxn ang="0">
                      <a:pos x="7" y="81"/>
                    </a:cxn>
                  </a:cxnLst>
                  <a:rect l="0" t="0" r="r" b="b"/>
                  <a:pathLst>
                    <a:path w="138" h="113">
                      <a:moveTo>
                        <a:pt x="7" y="81"/>
                      </a:moveTo>
                      <a:cubicBezTo>
                        <a:pt x="2" y="73"/>
                        <a:pt x="1" y="66"/>
                        <a:pt x="11" y="63"/>
                      </a:cubicBezTo>
                      <a:cubicBezTo>
                        <a:pt x="11" y="63"/>
                        <a:pt x="21" y="71"/>
                        <a:pt x="23" y="69"/>
                      </a:cubicBezTo>
                      <a:cubicBezTo>
                        <a:pt x="23" y="69"/>
                        <a:pt x="28" y="54"/>
                        <a:pt x="29" y="51"/>
                      </a:cubicBezTo>
                      <a:cubicBezTo>
                        <a:pt x="30" y="49"/>
                        <a:pt x="31" y="45"/>
                        <a:pt x="31" y="45"/>
                      </a:cubicBezTo>
                      <a:cubicBezTo>
                        <a:pt x="30" y="34"/>
                        <a:pt x="28" y="26"/>
                        <a:pt x="25" y="15"/>
                      </a:cubicBezTo>
                      <a:cubicBezTo>
                        <a:pt x="27" y="6"/>
                        <a:pt x="25" y="0"/>
                        <a:pt x="35" y="3"/>
                      </a:cubicBezTo>
                      <a:cubicBezTo>
                        <a:pt x="42" y="13"/>
                        <a:pt x="44" y="15"/>
                        <a:pt x="57" y="17"/>
                      </a:cubicBezTo>
                      <a:cubicBezTo>
                        <a:pt x="61" y="29"/>
                        <a:pt x="66" y="37"/>
                        <a:pt x="79" y="41"/>
                      </a:cubicBezTo>
                      <a:cubicBezTo>
                        <a:pt x="94" y="36"/>
                        <a:pt x="87" y="38"/>
                        <a:pt x="99" y="35"/>
                      </a:cubicBezTo>
                      <a:cubicBezTo>
                        <a:pt x="106" y="25"/>
                        <a:pt x="104" y="34"/>
                        <a:pt x="113" y="37"/>
                      </a:cubicBezTo>
                      <a:cubicBezTo>
                        <a:pt x="120" y="32"/>
                        <a:pt x="119" y="28"/>
                        <a:pt x="127" y="25"/>
                      </a:cubicBezTo>
                      <a:cubicBezTo>
                        <a:pt x="138" y="29"/>
                        <a:pt x="131" y="33"/>
                        <a:pt x="125" y="39"/>
                      </a:cubicBezTo>
                      <a:cubicBezTo>
                        <a:pt x="122" y="48"/>
                        <a:pt x="119" y="48"/>
                        <a:pt x="111" y="45"/>
                      </a:cubicBezTo>
                      <a:cubicBezTo>
                        <a:pt x="98" y="48"/>
                        <a:pt x="99" y="50"/>
                        <a:pt x="109" y="57"/>
                      </a:cubicBezTo>
                      <a:cubicBezTo>
                        <a:pt x="117" y="69"/>
                        <a:pt x="105" y="70"/>
                        <a:pt x="95" y="73"/>
                      </a:cubicBezTo>
                      <a:cubicBezTo>
                        <a:pt x="91" y="74"/>
                        <a:pt x="83" y="77"/>
                        <a:pt x="83" y="77"/>
                      </a:cubicBezTo>
                      <a:cubicBezTo>
                        <a:pt x="80" y="86"/>
                        <a:pt x="76" y="92"/>
                        <a:pt x="73" y="101"/>
                      </a:cubicBezTo>
                      <a:cubicBezTo>
                        <a:pt x="72" y="105"/>
                        <a:pt x="69" y="113"/>
                        <a:pt x="69" y="113"/>
                      </a:cubicBezTo>
                      <a:cubicBezTo>
                        <a:pt x="58" y="110"/>
                        <a:pt x="60" y="106"/>
                        <a:pt x="51" y="99"/>
                      </a:cubicBezTo>
                      <a:cubicBezTo>
                        <a:pt x="45" y="95"/>
                        <a:pt x="33" y="87"/>
                        <a:pt x="33" y="87"/>
                      </a:cubicBezTo>
                      <a:cubicBezTo>
                        <a:pt x="25" y="92"/>
                        <a:pt x="26" y="98"/>
                        <a:pt x="17" y="95"/>
                      </a:cubicBezTo>
                      <a:cubicBezTo>
                        <a:pt x="16" y="93"/>
                        <a:pt x="0" y="81"/>
                        <a:pt x="7" y="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199" name="Freeform 191"/>
                <p:cNvSpPr>
                  <a:spLocks/>
                </p:cNvSpPr>
                <p:nvPr/>
              </p:nvSpPr>
              <p:spPr bwMode="ltGray">
                <a:xfrm>
                  <a:off x="3194" y="1718"/>
                  <a:ext cx="46" cy="34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24" y="0"/>
                    </a:cxn>
                    <a:cxn ang="0">
                      <a:pos x="46" y="16"/>
                    </a:cxn>
                    <a:cxn ang="0">
                      <a:pos x="24" y="2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6" h="34">
                      <a:moveTo>
                        <a:pt x="0" y="24"/>
                      </a:moveTo>
                      <a:cubicBezTo>
                        <a:pt x="22" y="17"/>
                        <a:pt x="7" y="12"/>
                        <a:pt x="24" y="0"/>
                      </a:cubicBezTo>
                      <a:cubicBezTo>
                        <a:pt x="43" y="6"/>
                        <a:pt x="21" y="12"/>
                        <a:pt x="46" y="16"/>
                      </a:cubicBezTo>
                      <a:cubicBezTo>
                        <a:pt x="42" y="28"/>
                        <a:pt x="34" y="23"/>
                        <a:pt x="24" y="20"/>
                      </a:cubicBezTo>
                      <a:cubicBezTo>
                        <a:pt x="3" y="34"/>
                        <a:pt x="12" y="16"/>
                        <a:pt x="0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0" name="Freeform 192"/>
                <p:cNvSpPr>
                  <a:spLocks/>
                </p:cNvSpPr>
                <p:nvPr/>
              </p:nvSpPr>
              <p:spPr bwMode="ltGray">
                <a:xfrm>
                  <a:off x="3233" y="1675"/>
                  <a:ext cx="39" cy="47"/>
                </a:xfrm>
                <a:custGeom>
                  <a:avLst/>
                  <a:gdLst/>
                  <a:ahLst/>
                  <a:cxnLst>
                    <a:cxn ang="0">
                      <a:pos x="17" y="43"/>
                    </a:cxn>
                    <a:cxn ang="0">
                      <a:pos x="13" y="17"/>
                    </a:cxn>
                    <a:cxn ang="0">
                      <a:pos x="29" y="19"/>
                    </a:cxn>
                    <a:cxn ang="0">
                      <a:pos x="25" y="33"/>
                    </a:cxn>
                    <a:cxn ang="0">
                      <a:pos x="17" y="43"/>
                    </a:cxn>
                  </a:cxnLst>
                  <a:rect l="0" t="0" r="r" b="b"/>
                  <a:pathLst>
                    <a:path w="39" h="47">
                      <a:moveTo>
                        <a:pt x="17" y="43"/>
                      </a:moveTo>
                      <a:cubicBezTo>
                        <a:pt x="0" y="39"/>
                        <a:pt x="6" y="28"/>
                        <a:pt x="13" y="17"/>
                      </a:cubicBezTo>
                      <a:cubicBezTo>
                        <a:pt x="7" y="0"/>
                        <a:pt x="24" y="16"/>
                        <a:pt x="29" y="19"/>
                      </a:cubicBezTo>
                      <a:cubicBezTo>
                        <a:pt x="36" y="29"/>
                        <a:pt x="39" y="30"/>
                        <a:pt x="25" y="33"/>
                      </a:cubicBezTo>
                      <a:cubicBezTo>
                        <a:pt x="21" y="46"/>
                        <a:pt x="25" y="47"/>
                        <a:pt x="17" y="4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1" name="Freeform 193"/>
                <p:cNvSpPr>
                  <a:spLocks/>
                </p:cNvSpPr>
                <p:nvPr/>
              </p:nvSpPr>
              <p:spPr bwMode="ltGray">
                <a:xfrm>
                  <a:off x="3277" y="1662"/>
                  <a:ext cx="25" cy="27"/>
                </a:xfrm>
                <a:custGeom>
                  <a:avLst/>
                  <a:gdLst/>
                  <a:ahLst/>
                  <a:cxnLst>
                    <a:cxn ang="0">
                      <a:pos x="11" y="18"/>
                    </a:cxn>
                    <a:cxn ang="0">
                      <a:pos x="7" y="8"/>
                    </a:cxn>
                    <a:cxn ang="0">
                      <a:pos x="19" y="0"/>
                    </a:cxn>
                    <a:cxn ang="0">
                      <a:pos x="11" y="18"/>
                    </a:cxn>
                  </a:cxnLst>
                  <a:rect l="0" t="0" r="r" b="b"/>
                  <a:pathLst>
                    <a:path w="25" h="27">
                      <a:moveTo>
                        <a:pt x="11" y="18"/>
                      </a:moveTo>
                      <a:cubicBezTo>
                        <a:pt x="6" y="16"/>
                        <a:pt x="0" y="16"/>
                        <a:pt x="7" y="8"/>
                      </a:cubicBezTo>
                      <a:cubicBezTo>
                        <a:pt x="10" y="4"/>
                        <a:pt x="19" y="0"/>
                        <a:pt x="19" y="0"/>
                      </a:cubicBezTo>
                      <a:cubicBezTo>
                        <a:pt x="25" y="9"/>
                        <a:pt x="20" y="27"/>
                        <a:pt x="11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2" name="Freeform 194"/>
                <p:cNvSpPr>
                  <a:spLocks/>
                </p:cNvSpPr>
                <p:nvPr/>
              </p:nvSpPr>
              <p:spPr bwMode="ltGray">
                <a:xfrm>
                  <a:off x="3061" y="1482"/>
                  <a:ext cx="62" cy="238"/>
                </a:xfrm>
                <a:custGeom>
                  <a:avLst/>
                  <a:gdLst/>
                  <a:ahLst/>
                  <a:cxnLst>
                    <a:cxn ang="0">
                      <a:pos x="3" y="60"/>
                    </a:cxn>
                    <a:cxn ang="0">
                      <a:pos x="11" y="32"/>
                    </a:cxn>
                    <a:cxn ang="0">
                      <a:pos x="13" y="2"/>
                    </a:cxn>
                    <a:cxn ang="0">
                      <a:pos x="19" y="6"/>
                    </a:cxn>
                    <a:cxn ang="0">
                      <a:pos x="25" y="30"/>
                    </a:cxn>
                    <a:cxn ang="0">
                      <a:pos x="49" y="94"/>
                    </a:cxn>
                    <a:cxn ang="0">
                      <a:pos x="57" y="122"/>
                    </a:cxn>
                    <a:cxn ang="0">
                      <a:pos x="61" y="134"/>
                    </a:cxn>
                    <a:cxn ang="0">
                      <a:pos x="51" y="148"/>
                    </a:cxn>
                    <a:cxn ang="0">
                      <a:pos x="39" y="144"/>
                    </a:cxn>
                    <a:cxn ang="0">
                      <a:pos x="27" y="162"/>
                    </a:cxn>
                    <a:cxn ang="0">
                      <a:pos x="51" y="220"/>
                    </a:cxn>
                    <a:cxn ang="0">
                      <a:pos x="35" y="230"/>
                    </a:cxn>
                    <a:cxn ang="0">
                      <a:pos x="11" y="238"/>
                    </a:cxn>
                    <a:cxn ang="0">
                      <a:pos x="11" y="196"/>
                    </a:cxn>
                    <a:cxn ang="0">
                      <a:pos x="9" y="140"/>
                    </a:cxn>
                    <a:cxn ang="0">
                      <a:pos x="19" y="122"/>
                    </a:cxn>
                    <a:cxn ang="0">
                      <a:pos x="1" y="76"/>
                    </a:cxn>
                    <a:cxn ang="0">
                      <a:pos x="3" y="60"/>
                    </a:cxn>
                  </a:cxnLst>
                  <a:rect l="0" t="0" r="r" b="b"/>
                  <a:pathLst>
                    <a:path w="62" h="238">
                      <a:moveTo>
                        <a:pt x="3" y="60"/>
                      </a:moveTo>
                      <a:cubicBezTo>
                        <a:pt x="5" y="47"/>
                        <a:pt x="4" y="42"/>
                        <a:pt x="11" y="32"/>
                      </a:cubicBezTo>
                      <a:cubicBezTo>
                        <a:pt x="12" y="22"/>
                        <a:pt x="10" y="12"/>
                        <a:pt x="13" y="2"/>
                      </a:cubicBezTo>
                      <a:cubicBezTo>
                        <a:pt x="14" y="0"/>
                        <a:pt x="18" y="4"/>
                        <a:pt x="19" y="6"/>
                      </a:cubicBezTo>
                      <a:cubicBezTo>
                        <a:pt x="24" y="13"/>
                        <a:pt x="23" y="22"/>
                        <a:pt x="25" y="30"/>
                      </a:cubicBezTo>
                      <a:cubicBezTo>
                        <a:pt x="31" y="53"/>
                        <a:pt x="44" y="71"/>
                        <a:pt x="49" y="94"/>
                      </a:cubicBezTo>
                      <a:cubicBezTo>
                        <a:pt x="51" y="104"/>
                        <a:pt x="54" y="113"/>
                        <a:pt x="57" y="122"/>
                      </a:cubicBezTo>
                      <a:cubicBezTo>
                        <a:pt x="58" y="126"/>
                        <a:pt x="61" y="134"/>
                        <a:pt x="61" y="134"/>
                      </a:cubicBezTo>
                      <a:cubicBezTo>
                        <a:pt x="59" y="144"/>
                        <a:pt x="62" y="155"/>
                        <a:pt x="51" y="148"/>
                      </a:cubicBezTo>
                      <a:cubicBezTo>
                        <a:pt x="48" y="143"/>
                        <a:pt x="47" y="137"/>
                        <a:pt x="39" y="144"/>
                      </a:cubicBezTo>
                      <a:cubicBezTo>
                        <a:pt x="34" y="149"/>
                        <a:pt x="27" y="162"/>
                        <a:pt x="27" y="162"/>
                      </a:cubicBezTo>
                      <a:cubicBezTo>
                        <a:pt x="31" y="184"/>
                        <a:pt x="44" y="199"/>
                        <a:pt x="51" y="220"/>
                      </a:cubicBezTo>
                      <a:cubicBezTo>
                        <a:pt x="47" y="231"/>
                        <a:pt x="47" y="232"/>
                        <a:pt x="35" y="230"/>
                      </a:cubicBezTo>
                      <a:cubicBezTo>
                        <a:pt x="23" y="222"/>
                        <a:pt x="21" y="232"/>
                        <a:pt x="11" y="238"/>
                      </a:cubicBezTo>
                      <a:cubicBezTo>
                        <a:pt x="4" y="227"/>
                        <a:pt x="10" y="208"/>
                        <a:pt x="11" y="196"/>
                      </a:cubicBezTo>
                      <a:cubicBezTo>
                        <a:pt x="9" y="179"/>
                        <a:pt x="3" y="157"/>
                        <a:pt x="9" y="140"/>
                      </a:cubicBezTo>
                      <a:cubicBezTo>
                        <a:pt x="11" y="133"/>
                        <a:pt x="17" y="129"/>
                        <a:pt x="19" y="122"/>
                      </a:cubicBezTo>
                      <a:cubicBezTo>
                        <a:pt x="13" y="105"/>
                        <a:pt x="17" y="86"/>
                        <a:pt x="1" y="76"/>
                      </a:cubicBezTo>
                      <a:cubicBezTo>
                        <a:pt x="0" y="72"/>
                        <a:pt x="3" y="50"/>
                        <a:pt x="3" y="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3" name="Freeform 195"/>
                <p:cNvSpPr>
                  <a:spLocks/>
                </p:cNvSpPr>
                <p:nvPr/>
              </p:nvSpPr>
              <p:spPr bwMode="ltGray">
                <a:xfrm>
                  <a:off x="1510" y="2454"/>
                  <a:ext cx="47" cy="114"/>
                </a:xfrm>
                <a:custGeom>
                  <a:avLst/>
                  <a:gdLst/>
                  <a:ahLst/>
                  <a:cxnLst>
                    <a:cxn ang="0">
                      <a:pos x="6" y="58"/>
                    </a:cxn>
                    <a:cxn ang="0">
                      <a:pos x="20" y="0"/>
                    </a:cxn>
                    <a:cxn ang="0">
                      <a:pos x="36" y="28"/>
                    </a:cxn>
                    <a:cxn ang="0">
                      <a:pos x="38" y="46"/>
                    </a:cxn>
                    <a:cxn ang="0">
                      <a:pos x="42" y="58"/>
                    </a:cxn>
                    <a:cxn ang="0">
                      <a:pos x="26" y="104"/>
                    </a:cxn>
                    <a:cxn ang="0">
                      <a:pos x="8" y="108"/>
                    </a:cxn>
                    <a:cxn ang="0">
                      <a:pos x="0" y="74"/>
                    </a:cxn>
                    <a:cxn ang="0">
                      <a:pos x="2" y="66"/>
                    </a:cxn>
                    <a:cxn ang="0">
                      <a:pos x="6" y="58"/>
                    </a:cxn>
                  </a:cxnLst>
                  <a:rect l="0" t="0" r="r" b="b"/>
                  <a:pathLst>
                    <a:path w="47" h="114">
                      <a:moveTo>
                        <a:pt x="6" y="58"/>
                      </a:moveTo>
                      <a:cubicBezTo>
                        <a:pt x="3" y="48"/>
                        <a:pt x="6" y="5"/>
                        <a:pt x="20" y="0"/>
                      </a:cubicBezTo>
                      <a:cubicBezTo>
                        <a:pt x="32" y="4"/>
                        <a:pt x="32" y="17"/>
                        <a:pt x="36" y="28"/>
                      </a:cubicBezTo>
                      <a:cubicBezTo>
                        <a:pt x="33" y="38"/>
                        <a:pt x="33" y="32"/>
                        <a:pt x="38" y="46"/>
                      </a:cubicBezTo>
                      <a:cubicBezTo>
                        <a:pt x="39" y="50"/>
                        <a:pt x="42" y="58"/>
                        <a:pt x="42" y="58"/>
                      </a:cubicBezTo>
                      <a:cubicBezTo>
                        <a:pt x="44" y="77"/>
                        <a:pt x="47" y="97"/>
                        <a:pt x="26" y="104"/>
                      </a:cubicBezTo>
                      <a:cubicBezTo>
                        <a:pt x="19" y="111"/>
                        <a:pt x="17" y="114"/>
                        <a:pt x="8" y="108"/>
                      </a:cubicBezTo>
                      <a:cubicBezTo>
                        <a:pt x="4" y="97"/>
                        <a:pt x="4" y="85"/>
                        <a:pt x="0" y="74"/>
                      </a:cubicBezTo>
                      <a:cubicBezTo>
                        <a:pt x="1" y="71"/>
                        <a:pt x="1" y="69"/>
                        <a:pt x="2" y="66"/>
                      </a:cubicBezTo>
                      <a:cubicBezTo>
                        <a:pt x="6" y="51"/>
                        <a:pt x="6" y="50"/>
                        <a:pt x="6" y="5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4" name="Freeform 196"/>
                <p:cNvSpPr>
                  <a:spLocks/>
                </p:cNvSpPr>
                <p:nvPr/>
              </p:nvSpPr>
              <p:spPr bwMode="ltGray">
                <a:xfrm>
                  <a:off x="1186" y="1899"/>
                  <a:ext cx="55" cy="239"/>
                </a:xfrm>
                <a:custGeom>
                  <a:avLst/>
                  <a:gdLst/>
                  <a:ahLst/>
                  <a:cxnLst>
                    <a:cxn ang="0">
                      <a:pos x="24" y="11"/>
                    </a:cxn>
                    <a:cxn ang="0">
                      <a:pos x="28" y="27"/>
                    </a:cxn>
                    <a:cxn ang="0">
                      <a:pos x="32" y="39"/>
                    </a:cxn>
                    <a:cxn ang="0">
                      <a:pos x="48" y="81"/>
                    </a:cxn>
                    <a:cxn ang="0">
                      <a:pos x="44" y="111"/>
                    </a:cxn>
                    <a:cxn ang="0">
                      <a:pos x="22" y="197"/>
                    </a:cxn>
                    <a:cxn ang="0">
                      <a:pos x="10" y="221"/>
                    </a:cxn>
                    <a:cxn ang="0">
                      <a:pos x="2" y="233"/>
                    </a:cxn>
                    <a:cxn ang="0">
                      <a:pos x="0" y="239"/>
                    </a:cxn>
                    <a:cxn ang="0">
                      <a:pos x="2" y="123"/>
                    </a:cxn>
                    <a:cxn ang="0">
                      <a:pos x="16" y="29"/>
                    </a:cxn>
                    <a:cxn ang="0">
                      <a:pos x="24" y="11"/>
                    </a:cxn>
                  </a:cxnLst>
                  <a:rect l="0" t="0" r="r" b="b"/>
                  <a:pathLst>
                    <a:path w="55" h="239">
                      <a:moveTo>
                        <a:pt x="24" y="11"/>
                      </a:moveTo>
                      <a:cubicBezTo>
                        <a:pt x="30" y="29"/>
                        <a:pt x="21" y="0"/>
                        <a:pt x="28" y="27"/>
                      </a:cubicBezTo>
                      <a:cubicBezTo>
                        <a:pt x="29" y="31"/>
                        <a:pt x="32" y="39"/>
                        <a:pt x="32" y="39"/>
                      </a:cubicBezTo>
                      <a:cubicBezTo>
                        <a:pt x="27" y="55"/>
                        <a:pt x="31" y="75"/>
                        <a:pt x="48" y="81"/>
                      </a:cubicBezTo>
                      <a:cubicBezTo>
                        <a:pt x="55" y="91"/>
                        <a:pt x="47" y="101"/>
                        <a:pt x="44" y="111"/>
                      </a:cubicBezTo>
                      <a:cubicBezTo>
                        <a:pt x="35" y="139"/>
                        <a:pt x="31" y="169"/>
                        <a:pt x="22" y="197"/>
                      </a:cubicBezTo>
                      <a:cubicBezTo>
                        <a:pt x="19" y="205"/>
                        <a:pt x="14" y="213"/>
                        <a:pt x="10" y="221"/>
                      </a:cubicBezTo>
                      <a:cubicBezTo>
                        <a:pt x="8" y="225"/>
                        <a:pt x="5" y="229"/>
                        <a:pt x="2" y="233"/>
                      </a:cubicBezTo>
                      <a:cubicBezTo>
                        <a:pt x="1" y="235"/>
                        <a:pt x="0" y="239"/>
                        <a:pt x="0" y="239"/>
                      </a:cubicBezTo>
                      <a:lnTo>
                        <a:pt x="2" y="123"/>
                      </a:lnTo>
                      <a:lnTo>
                        <a:pt x="16" y="29"/>
                      </a:lnTo>
                      <a:lnTo>
                        <a:pt x="24" y="1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5" name="Freeform 197"/>
                <p:cNvSpPr>
                  <a:spLocks/>
                </p:cNvSpPr>
                <p:nvPr/>
              </p:nvSpPr>
              <p:spPr bwMode="ltGray">
                <a:xfrm>
                  <a:off x="1819" y="2717"/>
                  <a:ext cx="291" cy="399"/>
                </a:xfrm>
                <a:custGeom>
                  <a:avLst/>
                  <a:gdLst/>
                  <a:ahLst/>
                  <a:cxnLst>
                    <a:cxn ang="0">
                      <a:pos x="33" y="55"/>
                    </a:cxn>
                    <a:cxn ang="0">
                      <a:pos x="13" y="45"/>
                    </a:cxn>
                    <a:cxn ang="0">
                      <a:pos x="7" y="41"/>
                    </a:cxn>
                    <a:cxn ang="0">
                      <a:pos x="3" y="23"/>
                    </a:cxn>
                    <a:cxn ang="0">
                      <a:pos x="17" y="5"/>
                    </a:cxn>
                    <a:cxn ang="0">
                      <a:pos x="29" y="15"/>
                    </a:cxn>
                    <a:cxn ang="0">
                      <a:pos x="41" y="31"/>
                    </a:cxn>
                    <a:cxn ang="0">
                      <a:pos x="59" y="37"/>
                    </a:cxn>
                    <a:cxn ang="0">
                      <a:pos x="83" y="77"/>
                    </a:cxn>
                    <a:cxn ang="0">
                      <a:pos x="103" y="97"/>
                    </a:cxn>
                    <a:cxn ang="0">
                      <a:pos x="137" y="141"/>
                    </a:cxn>
                    <a:cxn ang="0">
                      <a:pos x="185" y="195"/>
                    </a:cxn>
                    <a:cxn ang="0">
                      <a:pos x="191" y="207"/>
                    </a:cxn>
                    <a:cxn ang="0">
                      <a:pos x="215" y="219"/>
                    </a:cxn>
                    <a:cxn ang="0">
                      <a:pos x="241" y="239"/>
                    </a:cxn>
                    <a:cxn ang="0">
                      <a:pos x="227" y="239"/>
                    </a:cxn>
                    <a:cxn ang="0">
                      <a:pos x="215" y="231"/>
                    </a:cxn>
                    <a:cxn ang="0">
                      <a:pos x="205" y="239"/>
                    </a:cxn>
                    <a:cxn ang="0">
                      <a:pos x="221" y="255"/>
                    </a:cxn>
                    <a:cxn ang="0">
                      <a:pos x="237" y="285"/>
                    </a:cxn>
                    <a:cxn ang="0">
                      <a:pos x="241" y="297"/>
                    </a:cxn>
                    <a:cxn ang="0">
                      <a:pos x="253" y="307"/>
                    </a:cxn>
                    <a:cxn ang="0">
                      <a:pos x="255" y="289"/>
                    </a:cxn>
                    <a:cxn ang="0">
                      <a:pos x="271" y="283"/>
                    </a:cxn>
                    <a:cxn ang="0">
                      <a:pos x="273" y="295"/>
                    </a:cxn>
                    <a:cxn ang="0">
                      <a:pos x="279" y="299"/>
                    </a:cxn>
                    <a:cxn ang="0">
                      <a:pos x="291" y="311"/>
                    </a:cxn>
                    <a:cxn ang="0">
                      <a:pos x="275" y="315"/>
                    </a:cxn>
                    <a:cxn ang="0">
                      <a:pos x="277" y="335"/>
                    </a:cxn>
                    <a:cxn ang="0">
                      <a:pos x="281" y="367"/>
                    </a:cxn>
                    <a:cxn ang="0">
                      <a:pos x="273" y="393"/>
                    </a:cxn>
                    <a:cxn ang="0">
                      <a:pos x="271" y="399"/>
                    </a:cxn>
                    <a:cxn ang="0">
                      <a:pos x="257" y="385"/>
                    </a:cxn>
                    <a:cxn ang="0">
                      <a:pos x="239" y="379"/>
                    </a:cxn>
                    <a:cxn ang="0">
                      <a:pos x="213" y="355"/>
                    </a:cxn>
                    <a:cxn ang="0">
                      <a:pos x="201" y="347"/>
                    </a:cxn>
                    <a:cxn ang="0">
                      <a:pos x="189" y="333"/>
                    </a:cxn>
                    <a:cxn ang="0">
                      <a:pos x="175" y="315"/>
                    </a:cxn>
                    <a:cxn ang="0">
                      <a:pos x="153" y="281"/>
                    </a:cxn>
                    <a:cxn ang="0">
                      <a:pos x="133" y="245"/>
                    </a:cxn>
                    <a:cxn ang="0">
                      <a:pos x="117" y="209"/>
                    </a:cxn>
                    <a:cxn ang="0">
                      <a:pos x="119" y="195"/>
                    </a:cxn>
                    <a:cxn ang="0">
                      <a:pos x="93" y="167"/>
                    </a:cxn>
                    <a:cxn ang="0">
                      <a:pos x="85" y="149"/>
                    </a:cxn>
                    <a:cxn ang="0">
                      <a:pos x="73" y="117"/>
                    </a:cxn>
                    <a:cxn ang="0">
                      <a:pos x="55" y="107"/>
                    </a:cxn>
                    <a:cxn ang="0">
                      <a:pos x="41" y="79"/>
                    </a:cxn>
                    <a:cxn ang="0">
                      <a:pos x="29" y="55"/>
                    </a:cxn>
                    <a:cxn ang="0">
                      <a:pos x="33" y="55"/>
                    </a:cxn>
                  </a:cxnLst>
                  <a:rect l="0" t="0" r="r" b="b"/>
                  <a:pathLst>
                    <a:path w="291" h="399">
                      <a:moveTo>
                        <a:pt x="33" y="55"/>
                      </a:moveTo>
                      <a:cubicBezTo>
                        <a:pt x="20" y="52"/>
                        <a:pt x="27" y="55"/>
                        <a:pt x="13" y="45"/>
                      </a:cubicBezTo>
                      <a:cubicBezTo>
                        <a:pt x="11" y="44"/>
                        <a:pt x="7" y="41"/>
                        <a:pt x="7" y="41"/>
                      </a:cubicBezTo>
                      <a:cubicBezTo>
                        <a:pt x="2" y="34"/>
                        <a:pt x="0" y="31"/>
                        <a:pt x="3" y="23"/>
                      </a:cubicBezTo>
                      <a:cubicBezTo>
                        <a:pt x="5" y="8"/>
                        <a:pt x="2" y="0"/>
                        <a:pt x="17" y="5"/>
                      </a:cubicBezTo>
                      <a:cubicBezTo>
                        <a:pt x="21" y="9"/>
                        <a:pt x="26" y="11"/>
                        <a:pt x="29" y="15"/>
                      </a:cubicBezTo>
                      <a:cubicBezTo>
                        <a:pt x="34" y="21"/>
                        <a:pt x="32" y="27"/>
                        <a:pt x="41" y="31"/>
                      </a:cubicBezTo>
                      <a:cubicBezTo>
                        <a:pt x="47" y="34"/>
                        <a:pt x="59" y="37"/>
                        <a:pt x="59" y="37"/>
                      </a:cubicBezTo>
                      <a:cubicBezTo>
                        <a:pt x="69" y="53"/>
                        <a:pt x="67" y="66"/>
                        <a:pt x="83" y="77"/>
                      </a:cubicBezTo>
                      <a:cubicBezTo>
                        <a:pt x="88" y="84"/>
                        <a:pt x="96" y="92"/>
                        <a:pt x="103" y="97"/>
                      </a:cubicBezTo>
                      <a:cubicBezTo>
                        <a:pt x="113" y="111"/>
                        <a:pt x="119" y="135"/>
                        <a:pt x="137" y="141"/>
                      </a:cubicBezTo>
                      <a:cubicBezTo>
                        <a:pt x="150" y="161"/>
                        <a:pt x="168" y="178"/>
                        <a:pt x="185" y="195"/>
                      </a:cubicBezTo>
                      <a:cubicBezTo>
                        <a:pt x="202" y="212"/>
                        <a:pt x="178" y="191"/>
                        <a:pt x="191" y="207"/>
                      </a:cubicBezTo>
                      <a:cubicBezTo>
                        <a:pt x="196" y="214"/>
                        <a:pt x="208" y="214"/>
                        <a:pt x="215" y="219"/>
                      </a:cubicBezTo>
                      <a:cubicBezTo>
                        <a:pt x="219" y="230"/>
                        <a:pt x="231" y="236"/>
                        <a:pt x="241" y="239"/>
                      </a:cubicBezTo>
                      <a:cubicBezTo>
                        <a:pt x="235" y="241"/>
                        <a:pt x="234" y="243"/>
                        <a:pt x="227" y="239"/>
                      </a:cubicBezTo>
                      <a:cubicBezTo>
                        <a:pt x="223" y="237"/>
                        <a:pt x="215" y="231"/>
                        <a:pt x="215" y="231"/>
                      </a:cubicBezTo>
                      <a:cubicBezTo>
                        <a:pt x="211" y="232"/>
                        <a:pt x="205" y="233"/>
                        <a:pt x="205" y="239"/>
                      </a:cubicBezTo>
                      <a:cubicBezTo>
                        <a:pt x="205" y="245"/>
                        <a:pt x="218" y="251"/>
                        <a:pt x="221" y="255"/>
                      </a:cubicBezTo>
                      <a:cubicBezTo>
                        <a:pt x="229" y="266"/>
                        <a:pt x="233" y="273"/>
                        <a:pt x="237" y="285"/>
                      </a:cubicBezTo>
                      <a:cubicBezTo>
                        <a:pt x="238" y="289"/>
                        <a:pt x="237" y="295"/>
                        <a:pt x="241" y="297"/>
                      </a:cubicBezTo>
                      <a:cubicBezTo>
                        <a:pt x="249" y="303"/>
                        <a:pt x="245" y="299"/>
                        <a:pt x="253" y="307"/>
                      </a:cubicBezTo>
                      <a:cubicBezTo>
                        <a:pt x="258" y="293"/>
                        <a:pt x="258" y="299"/>
                        <a:pt x="255" y="289"/>
                      </a:cubicBezTo>
                      <a:cubicBezTo>
                        <a:pt x="258" y="279"/>
                        <a:pt x="262" y="281"/>
                        <a:pt x="271" y="283"/>
                      </a:cubicBezTo>
                      <a:cubicBezTo>
                        <a:pt x="289" y="301"/>
                        <a:pt x="270" y="278"/>
                        <a:pt x="273" y="295"/>
                      </a:cubicBezTo>
                      <a:cubicBezTo>
                        <a:pt x="273" y="297"/>
                        <a:pt x="277" y="297"/>
                        <a:pt x="279" y="299"/>
                      </a:cubicBezTo>
                      <a:cubicBezTo>
                        <a:pt x="283" y="303"/>
                        <a:pt x="291" y="311"/>
                        <a:pt x="291" y="311"/>
                      </a:cubicBezTo>
                      <a:cubicBezTo>
                        <a:pt x="288" y="325"/>
                        <a:pt x="285" y="322"/>
                        <a:pt x="275" y="315"/>
                      </a:cubicBezTo>
                      <a:cubicBezTo>
                        <a:pt x="272" y="323"/>
                        <a:pt x="274" y="327"/>
                        <a:pt x="277" y="335"/>
                      </a:cubicBezTo>
                      <a:cubicBezTo>
                        <a:pt x="275" y="347"/>
                        <a:pt x="277" y="356"/>
                        <a:pt x="281" y="367"/>
                      </a:cubicBezTo>
                      <a:cubicBezTo>
                        <a:pt x="278" y="376"/>
                        <a:pt x="276" y="384"/>
                        <a:pt x="273" y="393"/>
                      </a:cubicBezTo>
                      <a:cubicBezTo>
                        <a:pt x="272" y="395"/>
                        <a:pt x="271" y="399"/>
                        <a:pt x="271" y="399"/>
                      </a:cubicBezTo>
                      <a:cubicBezTo>
                        <a:pt x="260" y="395"/>
                        <a:pt x="266" y="399"/>
                        <a:pt x="257" y="385"/>
                      </a:cubicBezTo>
                      <a:cubicBezTo>
                        <a:pt x="253" y="380"/>
                        <a:pt x="239" y="379"/>
                        <a:pt x="239" y="379"/>
                      </a:cubicBezTo>
                      <a:cubicBezTo>
                        <a:pt x="232" y="369"/>
                        <a:pt x="223" y="362"/>
                        <a:pt x="213" y="355"/>
                      </a:cubicBezTo>
                      <a:cubicBezTo>
                        <a:pt x="209" y="352"/>
                        <a:pt x="201" y="347"/>
                        <a:pt x="201" y="347"/>
                      </a:cubicBezTo>
                      <a:cubicBezTo>
                        <a:pt x="196" y="340"/>
                        <a:pt x="197" y="336"/>
                        <a:pt x="189" y="333"/>
                      </a:cubicBezTo>
                      <a:cubicBezTo>
                        <a:pt x="183" y="327"/>
                        <a:pt x="181" y="321"/>
                        <a:pt x="175" y="315"/>
                      </a:cubicBezTo>
                      <a:cubicBezTo>
                        <a:pt x="170" y="299"/>
                        <a:pt x="164" y="292"/>
                        <a:pt x="153" y="281"/>
                      </a:cubicBezTo>
                      <a:cubicBezTo>
                        <a:pt x="149" y="270"/>
                        <a:pt x="140" y="255"/>
                        <a:pt x="133" y="245"/>
                      </a:cubicBezTo>
                      <a:cubicBezTo>
                        <a:pt x="131" y="231"/>
                        <a:pt x="121" y="222"/>
                        <a:pt x="117" y="209"/>
                      </a:cubicBezTo>
                      <a:cubicBezTo>
                        <a:pt x="121" y="198"/>
                        <a:pt x="129" y="205"/>
                        <a:pt x="119" y="195"/>
                      </a:cubicBezTo>
                      <a:cubicBezTo>
                        <a:pt x="100" y="200"/>
                        <a:pt x="101" y="179"/>
                        <a:pt x="93" y="167"/>
                      </a:cubicBezTo>
                      <a:cubicBezTo>
                        <a:pt x="89" y="162"/>
                        <a:pt x="85" y="149"/>
                        <a:pt x="85" y="149"/>
                      </a:cubicBezTo>
                      <a:cubicBezTo>
                        <a:pt x="84" y="140"/>
                        <a:pt x="80" y="124"/>
                        <a:pt x="73" y="117"/>
                      </a:cubicBezTo>
                      <a:cubicBezTo>
                        <a:pt x="68" y="112"/>
                        <a:pt x="55" y="107"/>
                        <a:pt x="55" y="107"/>
                      </a:cubicBezTo>
                      <a:cubicBezTo>
                        <a:pt x="48" y="97"/>
                        <a:pt x="51" y="85"/>
                        <a:pt x="41" y="79"/>
                      </a:cubicBezTo>
                      <a:cubicBezTo>
                        <a:pt x="40" y="77"/>
                        <a:pt x="29" y="57"/>
                        <a:pt x="29" y="55"/>
                      </a:cubicBezTo>
                      <a:cubicBezTo>
                        <a:pt x="29" y="54"/>
                        <a:pt x="32" y="55"/>
                        <a:pt x="33" y="5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6" name="Freeform 198"/>
                <p:cNvSpPr>
                  <a:spLocks/>
                </p:cNvSpPr>
                <p:nvPr/>
              </p:nvSpPr>
              <p:spPr bwMode="ltGray">
                <a:xfrm>
                  <a:off x="1826" y="2801"/>
                  <a:ext cx="31" cy="33"/>
                </a:xfrm>
                <a:custGeom>
                  <a:avLst/>
                  <a:gdLst/>
                  <a:ahLst/>
                  <a:cxnLst>
                    <a:cxn ang="0">
                      <a:pos x="18" y="21"/>
                    </a:cxn>
                    <a:cxn ang="0">
                      <a:pos x="0" y="3"/>
                    </a:cxn>
                    <a:cxn ang="0">
                      <a:pos x="22" y="5"/>
                    </a:cxn>
                    <a:cxn ang="0">
                      <a:pos x="18" y="21"/>
                    </a:cxn>
                  </a:cxnLst>
                  <a:rect l="0" t="0" r="r" b="b"/>
                  <a:pathLst>
                    <a:path w="31" h="33">
                      <a:moveTo>
                        <a:pt x="18" y="21"/>
                      </a:moveTo>
                      <a:cubicBezTo>
                        <a:pt x="8" y="18"/>
                        <a:pt x="3" y="13"/>
                        <a:pt x="0" y="3"/>
                      </a:cubicBezTo>
                      <a:cubicBezTo>
                        <a:pt x="8" y="0"/>
                        <a:pt x="14" y="2"/>
                        <a:pt x="22" y="5"/>
                      </a:cubicBezTo>
                      <a:cubicBezTo>
                        <a:pt x="31" y="33"/>
                        <a:pt x="2" y="16"/>
                        <a:pt x="18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7" name="Freeform 199"/>
                <p:cNvSpPr>
                  <a:spLocks/>
                </p:cNvSpPr>
                <p:nvPr/>
              </p:nvSpPr>
              <p:spPr bwMode="ltGray">
                <a:xfrm>
                  <a:off x="1864" y="2852"/>
                  <a:ext cx="28" cy="34"/>
                </a:xfrm>
                <a:custGeom>
                  <a:avLst/>
                  <a:gdLst/>
                  <a:ahLst/>
                  <a:cxnLst>
                    <a:cxn ang="0">
                      <a:pos x="16" y="28"/>
                    </a:cxn>
                    <a:cxn ang="0">
                      <a:pos x="0" y="12"/>
                    </a:cxn>
                    <a:cxn ang="0">
                      <a:pos x="14" y="6"/>
                    </a:cxn>
                    <a:cxn ang="0">
                      <a:pos x="28" y="30"/>
                    </a:cxn>
                    <a:cxn ang="0">
                      <a:pos x="16" y="28"/>
                    </a:cxn>
                  </a:cxnLst>
                  <a:rect l="0" t="0" r="r" b="b"/>
                  <a:pathLst>
                    <a:path w="28" h="34">
                      <a:moveTo>
                        <a:pt x="16" y="28"/>
                      </a:moveTo>
                      <a:cubicBezTo>
                        <a:pt x="11" y="21"/>
                        <a:pt x="7" y="17"/>
                        <a:pt x="0" y="12"/>
                      </a:cubicBezTo>
                      <a:cubicBezTo>
                        <a:pt x="3" y="2"/>
                        <a:pt x="5" y="0"/>
                        <a:pt x="14" y="6"/>
                      </a:cubicBezTo>
                      <a:cubicBezTo>
                        <a:pt x="20" y="14"/>
                        <a:pt x="25" y="21"/>
                        <a:pt x="28" y="30"/>
                      </a:cubicBezTo>
                      <a:cubicBezTo>
                        <a:pt x="15" y="34"/>
                        <a:pt x="22" y="22"/>
                        <a:pt x="16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8" name="Freeform 200"/>
                <p:cNvSpPr>
                  <a:spLocks/>
                </p:cNvSpPr>
                <p:nvPr/>
              </p:nvSpPr>
              <p:spPr bwMode="ltGray">
                <a:xfrm>
                  <a:off x="1894" y="2932"/>
                  <a:ext cx="28" cy="23"/>
                </a:xfrm>
                <a:custGeom>
                  <a:avLst/>
                  <a:gdLst/>
                  <a:ahLst/>
                  <a:cxnLst>
                    <a:cxn ang="0">
                      <a:pos x="14" y="20"/>
                    </a:cxn>
                    <a:cxn ang="0">
                      <a:pos x="14" y="0"/>
                    </a:cxn>
                    <a:cxn ang="0">
                      <a:pos x="28" y="14"/>
                    </a:cxn>
                    <a:cxn ang="0">
                      <a:pos x="26" y="22"/>
                    </a:cxn>
                    <a:cxn ang="0">
                      <a:pos x="14" y="20"/>
                    </a:cxn>
                  </a:cxnLst>
                  <a:rect l="0" t="0" r="r" b="b"/>
                  <a:pathLst>
                    <a:path w="28" h="23">
                      <a:moveTo>
                        <a:pt x="14" y="20"/>
                      </a:moveTo>
                      <a:cubicBezTo>
                        <a:pt x="8" y="11"/>
                        <a:pt x="0" y="5"/>
                        <a:pt x="14" y="0"/>
                      </a:cubicBezTo>
                      <a:cubicBezTo>
                        <a:pt x="20" y="2"/>
                        <a:pt x="28" y="14"/>
                        <a:pt x="28" y="14"/>
                      </a:cubicBezTo>
                      <a:cubicBezTo>
                        <a:pt x="27" y="17"/>
                        <a:pt x="28" y="21"/>
                        <a:pt x="26" y="22"/>
                      </a:cubicBezTo>
                      <a:cubicBezTo>
                        <a:pt x="24" y="23"/>
                        <a:pt x="8" y="14"/>
                        <a:pt x="14" y="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09" name="Freeform 201"/>
                <p:cNvSpPr>
                  <a:spLocks/>
                </p:cNvSpPr>
                <p:nvPr/>
              </p:nvSpPr>
              <p:spPr bwMode="ltGray">
                <a:xfrm>
                  <a:off x="2200" y="2424"/>
                  <a:ext cx="77" cy="60"/>
                </a:xfrm>
                <a:custGeom>
                  <a:avLst/>
                  <a:gdLst/>
                  <a:ahLst/>
                  <a:cxnLst>
                    <a:cxn ang="0">
                      <a:pos x="14" y="54"/>
                    </a:cxn>
                    <a:cxn ang="0">
                      <a:pos x="0" y="40"/>
                    </a:cxn>
                    <a:cxn ang="0">
                      <a:pos x="20" y="10"/>
                    </a:cxn>
                    <a:cxn ang="0">
                      <a:pos x="30" y="2"/>
                    </a:cxn>
                    <a:cxn ang="0">
                      <a:pos x="42" y="6"/>
                    </a:cxn>
                    <a:cxn ang="0">
                      <a:pos x="62" y="4"/>
                    </a:cxn>
                    <a:cxn ang="0">
                      <a:pos x="74" y="12"/>
                    </a:cxn>
                    <a:cxn ang="0">
                      <a:pos x="68" y="32"/>
                    </a:cxn>
                    <a:cxn ang="0">
                      <a:pos x="46" y="44"/>
                    </a:cxn>
                    <a:cxn ang="0">
                      <a:pos x="40" y="56"/>
                    </a:cxn>
                    <a:cxn ang="0">
                      <a:pos x="28" y="60"/>
                    </a:cxn>
                    <a:cxn ang="0">
                      <a:pos x="14" y="54"/>
                    </a:cxn>
                  </a:cxnLst>
                  <a:rect l="0" t="0" r="r" b="b"/>
                  <a:pathLst>
                    <a:path w="77" h="60">
                      <a:moveTo>
                        <a:pt x="14" y="54"/>
                      </a:moveTo>
                      <a:cubicBezTo>
                        <a:pt x="4" y="52"/>
                        <a:pt x="3" y="49"/>
                        <a:pt x="0" y="40"/>
                      </a:cubicBezTo>
                      <a:cubicBezTo>
                        <a:pt x="2" y="25"/>
                        <a:pt x="5" y="15"/>
                        <a:pt x="20" y="10"/>
                      </a:cubicBezTo>
                      <a:cubicBezTo>
                        <a:pt x="23" y="6"/>
                        <a:pt x="24" y="1"/>
                        <a:pt x="30" y="2"/>
                      </a:cubicBezTo>
                      <a:cubicBezTo>
                        <a:pt x="34" y="2"/>
                        <a:pt x="42" y="6"/>
                        <a:pt x="42" y="6"/>
                      </a:cubicBezTo>
                      <a:cubicBezTo>
                        <a:pt x="49" y="4"/>
                        <a:pt x="55" y="0"/>
                        <a:pt x="62" y="4"/>
                      </a:cubicBezTo>
                      <a:cubicBezTo>
                        <a:pt x="66" y="6"/>
                        <a:pt x="74" y="12"/>
                        <a:pt x="74" y="12"/>
                      </a:cubicBezTo>
                      <a:cubicBezTo>
                        <a:pt x="77" y="22"/>
                        <a:pt x="75" y="25"/>
                        <a:pt x="68" y="32"/>
                      </a:cubicBezTo>
                      <a:cubicBezTo>
                        <a:pt x="56" y="28"/>
                        <a:pt x="54" y="36"/>
                        <a:pt x="46" y="44"/>
                      </a:cubicBezTo>
                      <a:cubicBezTo>
                        <a:pt x="45" y="47"/>
                        <a:pt x="43" y="54"/>
                        <a:pt x="40" y="56"/>
                      </a:cubicBezTo>
                      <a:cubicBezTo>
                        <a:pt x="36" y="58"/>
                        <a:pt x="28" y="60"/>
                        <a:pt x="28" y="60"/>
                      </a:cubicBezTo>
                      <a:cubicBezTo>
                        <a:pt x="23" y="59"/>
                        <a:pt x="9" y="54"/>
                        <a:pt x="14" y="5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10" name="Freeform 202"/>
                <p:cNvSpPr>
                  <a:spLocks/>
                </p:cNvSpPr>
                <p:nvPr/>
              </p:nvSpPr>
              <p:spPr bwMode="ltGray">
                <a:xfrm>
                  <a:off x="2523" y="2318"/>
                  <a:ext cx="59" cy="102"/>
                </a:xfrm>
                <a:custGeom>
                  <a:avLst/>
                  <a:gdLst/>
                  <a:ahLst/>
                  <a:cxnLst>
                    <a:cxn ang="0">
                      <a:pos x="35" y="60"/>
                    </a:cxn>
                    <a:cxn ang="0">
                      <a:pos x="39" y="78"/>
                    </a:cxn>
                    <a:cxn ang="0">
                      <a:pos x="37" y="84"/>
                    </a:cxn>
                    <a:cxn ang="0">
                      <a:pos x="33" y="90"/>
                    </a:cxn>
                    <a:cxn ang="0">
                      <a:pos x="29" y="102"/>
                    </a:cxn>
                    <a:cxn ang="0">
                      <a:pos x="3" y="78"/>
                    </a:cxn>
                    <a:cxn ang="0">
                      <a:pos x="9" y="64"/>
                    </a:cxn>
                    <a:cxn ang="0">
                      <a:pos x="7" y="46"/>
                    </a:cxn>
                    <a:cxn ang="0">
                      <a:pos x="21" y="30"/>
                    </a:cxn>
                    <a:cxn ang="0">
                      <a:pos x="43" y="0"/>
                    </a:cxn>
                    <a:cxn ang="0">
                      <a:pos x="49" y="14"/>
                    </a:cxn>
                    <a:cxn ang="0">
                      <a:pos x="51" y="34"/>
                    </a:cxn>
                    <a:cxn ang="0">
                      <a:pos x="39" y="66"/>
                    </a:cxn>
                    <a:cxn ang="0">
                      <a:pos x="35" y="60"/>
                    </a:cxn>
                  </a:cxnLst>
                  <a:rect l="0" t="0" r="r" b="b"/>
                  <a:pathLst>
                    <a:path w="59" h="102">
                      <a:moveTo>
                        <a:pt x="35" y="60"/>
                      </a:moveTo>
                      <a:cubicBezTo>
                        <a:pt x="32" y="68"/>
                        <a:pt x="34" y="71"/>
                        <a:pt x="39" y="78"/>
                      </a:cubicBezTo>
                      <a:cubicBezTo>
                        <a:pt x="38" y="80"/>
                        <a:pt x="38" y="82"/>
                        <a:pt x="37" y="84"/>
                      </a:cubicBezTo>
                      <a:cubicBezTo>
                        <a:pt x="36" y="86"/>
                        <a:pt x="34" y="88"/>
                        <a:pt x="33" y="90"/>
                      </a:cubicBezTo>
                      <a:cubicBezTo>
                        <a:pt x="31" y="94"/>
                        <a:pt x="29" y="102"/>
                        <a:pt x="29" y="102"/>
                      </a:cubicBezTo>
                      <a:cubicBezTo>
                        <a:pt x="7" y="98"/>
                        <a:pt x="18" y="88"/>
                        <a:pt x="3" y="78"/>
                      </a:cubicBezTo>
                      <a:cubicBezTo>
                        <a:pt x="0" y="70"/>
                        <a:pt x="0" y="67"/>
                        <a:pt x="9" y="64"/>
                      </a:cubicBezTo>
                      <a:cubicBezTo>
                        <a:pt x="15" y="56"/>
                        <a:pt x="12" y="54"/>
                        <a:pt x="7" y="46"/>
                      </a:cubicBezTo>
                      <a:cubicBezTo>
                        <a:pt x="10" y="33"/>
                        <a:pt x="11" y="37"/>
                        <a:pt x="21" y="30"/>
                      </a:cubicBezTo>
                      <a:cubicBezTo>
                        <a:pt x="28" y="19"/>
                        <a:pt x="36" y="10"/>
                        <a:pt x="43" y="0"/>
                      </a:cubicBezTo>
                      <a:cubicBezTo>
                        <a:pt x="52" y="3"/>
                        <a:pt x="52" y="6"/>
                        <a:pt x="49" y="14"/>
                      </a:cubicBezTo>
                      <a:cubicBezTo>
                        <a:pt x="59" y="17"/>
                        <a:pt x="53" y="25"/>
                        <a:pt x="51" y="34"/>
                      </a:cubicBezTo>
                      <a:cubicBezTo>
                        <a:pt x="54" y="46"/>
                        <a:pt x="49" y="59"/>
                        <a:pt x="39" y="66"/>
                      </a:cubicBezTo>
                      <a:cubicBezTo>
                        <a:pt x="32" y="61"/>
                        <a:pt x="31" y="64"/>
                        <a:pt x="35" y="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11" name="Freeform 203"/>
                <p:cNvSpPr>
                  <a:spLocks/>
                </p:cNvSpPr>
                <p:nvPr/>
              </p:nvSpPr>
              <p:spPr bwMode="ltGray">
                <a:xfrm>
                  <a:off x="2730" y="2292"/>
                  <a:ext cx="35" cy="32"/>
                </a:xfrm>
                <a:custGeom>
                  <a:avLst/>
                  <a:gdLst/>
                  <a:ahLst/>
                  <a:cxnLst>
                    <a:cxn ang="0">
                      <a:pos x="4" y="22"/>
                    </a:cxn>
                    <a:cxn ang="0">
                      <a:pos x="20" y="0"/>
                    </a:cxn>
                    <a:cxn ang="0">
                      <a:pos x="12" y="22"/>
                    </a:cxn>
                    <a:cxn ang="0">
                      <a:pos x="4" y="22"/>
                    </a:cxn>
                  </a:cxnLst>
                  <a:rect l="0" t="0" r="r" b="b"/>
                  <a:pathLst>
                    <a:path w="35" h="32">
                      <a:moveTo>
                        <a:pt x="4" y="22"/>
                      </a:moveTo>
                      <a:cubicBezTo>
                        <a:pt x="6" y="13"/>
                        <a:pt x="13" y="5"/>
                        <a:pt x="20" y="0"/>
                      </a:cubicBezTo>
                      <a:cubicBezTo>
                        <a:pt x="35" y="5"/>
                        <a:pt x="19" y="17"/>
                        <a:pt x="12" y="22"/>
                      </a:cubicBezTo>
                      <a:cubicBezTo>
                        <a:pt x="9" y="32"/>
                        <a:pt x="0" y="31"/>
                        <a:pt x="4" y="2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212" name="Freeform 204"/>
                <p:cNvSpPr>
                  <a:spLocks/>
                </p:cNvSpPr>
                <p:nvPr/>
              </p:nvSpPr>
              <p:spPr bwMode="ltGray">
                <a:xfrm>
                  <a:off x="2778" y="2246"/>
                  <a:ext cx="30" cy="16"/>
                </a:xfrm>
                <a:custGeom>
                  <a:avLst/>
                  <a:gdLst/>
                  <a:ahLst/>
                  <a:cxnLst>
                    <a:cxn ang="0">
                      <a:pos x="4" y="12"/>
                    </a:cxn>
                    <a:cxn ang="0">
                      <a:pos x="14" y="0"/>
                    </a:cxn>
                    <a:cxn ang="0">
                      <a:pos x="6" y="14"/>
                    </a:cxn>
                    <a:cxn ang="0">
                      <a:pos x="0" y="16"/>
                    </a:cxn>
                    <a:cxn ang="0">
                      <a:pos x="4" y="12"/>
                    </a:cxn>
                  </a:cxnLst>
                  <a:rect l="0" t="0" r="r" b="b"/>
                  <a:pathLst>
                    <a:path w="30" h="16">
                      <a:moveTo>
                        <a:pt x="4" y="12"/>
                      </a:moveTo>
                      <a:cubicBezTo>
                        <a:pt x="1" y="3"/>
                        <a:pt x="6" y="3"/>
                        <a:pt x="14" y="0"/>
                      </a:cubicBezTo>
                      <a:cubicBezTo>
                        <a:pt x="30" y="5"/>
                        <a:pt x="14" y="12"/>
                        <a:pt x="6" y="14"/>
                      </a:cubicBezTo>
                      <a:cubicBezTo>
                        <a:pt x="4" y="14"/>
                        <a:pt x="2" y="15"/>
                        <a:pt x="0" y="16"/>
                      </a:cubicBezTo>
                      <a:cubicBezTo>
                        <a:pt x="2" y="9"/>
                        <a:pt x="1" y="9"/>
                        <a:pt x="4" y="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71213" name="Rectangle 205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71214" name="Rectangle 20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71215" name="Rectangle 20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71216" name="Rectangle 20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71217" name="Rectangle 20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99390E1-4F47-46C8-BCBA-3C05DF2549D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41AD1-32AE-4815-8C72-27609D54C5B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53AF6-F3CA-43B3-BE68-4A0FCB4C756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7382C-6590-4154-A93F-0D85B8BF2C5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D0FF5D-D3EA-4FA8-B4CA-427416ACD94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FB8BE-674F-449B-B1E3-18FC2E4C2F9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CC125-9F50-4D88-BB15-40318B02AE9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37DE4-E60F-4276-A1BF-3290A055097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304B83-4964-4329-9B66-8A0F6D8CAC3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FADE9-FF1D-488F-B4EE-DE92D667AB9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F52E4-1741-41D2-8F3A-CEAAF00891F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547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547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6B0EC-8925-416C-A68D-082C79AD20E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154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177155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156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157" name="Freeform 5"/>
            <p:cNvSpPr>
              <a:spLocks/>
            </p:cNvSpPr>
            <p:nvPr userDrawn="1"/>
          </p:nvSpPr>
          <p:spPr bwMode="ltGray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158" name="Freeform 6"/>
            <p:cNvSpPr>
              <a:spLocks/>
            </p:cNvSpPr>
            <p:nvPr userDrawn="1"/>
          </p:nvSpPr>
          <p:spPr bwMode="ltGray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159" name="Freeform 7"/>
            <p:cNvSpPr>
              <a:spLocks/>
            </p:cNvSpPr>
            <p:nvPr userDrawn="1"/>
          </p:nvSpPr>
          <p:spPr bwMode="ltGray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160" name="Freeform 8"/>
            <p:cNvSpPr>
              <a:spLocks/>
            </p:cNvSpPr>
            <p:nvPr userDrawn="1"/>
          </p:nvSpPr>
          <p:spPr bwMode="ltGray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161" name="Freeform 9"/>
            <p:cNvSpPr>
              <a:spLocks/>
            </p:cNvSpPr>
            <p:nvPr userDrawn="1"/>
          </p:nvSpPr>
          <p:spPr bwMode="ltGray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7716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73100" y="123666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7716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681163" y="3403600"/>
            <a:ext cx="5781675" cy="258127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77164" name="Rectangle 1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7716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7716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58699D-079C-4522-A46D-A0816465D78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A8A598-00CC-4BE7-9D0F-5B6D5BF26F3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BEC1C-1E55-42F6-A2E2-4D7D975A6B2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C4DD6-6447-42C6-AA1D-D98E1C50699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B4670-6889-4863-A3C3-81E63069DEE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FABB5-5BD9-4D59-9295-1D5D52C952C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490FD-375E-406F-95DE-E606513C366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 altLang="ja-JP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 altLang="ja-JP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2786F221-25E0-4BB9-90CE-EBBB880D303B}" type="slidenum">
              <a:rPr lang="en-US" altLang="ja-JP"/>
              <a:pPr/>
              <a:t>&lt;#&gt;</a:t>
            </a:fld>
            <a:endParaRPr lang="en-US" altLang="ja-JP"/>
          </a:p>
        </p:txBody>
      </p:sp>
      <p:grpSp>
        <p:nvGrpSpPr>
          <p:cNvPr id="59400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5940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0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0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0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0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0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0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0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0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3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3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809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900" b="1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900" b="1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900" b="1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900" b="1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900" b="1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900" b="1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900" b="1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900" b="1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2600">
          <a:solidFill>
            <a:schemeClr val="tx1"/>
          </a:solidFill>
          <a:latin typeface="+mn-lt"/>
          <a:ea typeface="+mn-ea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kumimoji="1" sz="2300">
          <a:solidFill>
            <a:schemeClr val="tx1"/>
          </a:solidFill>
          <a:latin typeface="+mn-lt"/>
          <a:ea typeface="+mn-ea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806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806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06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ja-JP" altLang="en-US"/>
              </a:p>
            </p:txBody>
          </p:sp>
        </p:grpSp>
        <p:grpSp>
          <p:nvGrpSpPr>
            <p:cNvPr id="88070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807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07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8807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 altLang="ja-JP"/>
          </a:p>
        </p:txBody>
      </p:sp>
      <p:sp>
        <p:nvSpPr>
          <p:cNvPr id="8807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 altLang="ja-JP"/>
          </a:p>
        </p:txBody>
      </p:sp>
      <p:sp>
        <p:nvSpPr>
          <p:cNvPr id="8807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759B9CE8-EFAF-4E38-A96E-5C0D69519C3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80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/>
            </a:lvl1pPr>
          </a:lstStyle>
          <a:p>
            <a:fld id="{968F05AD-4BA3-4CC2-81C1-2D2502EE778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80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074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31075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1076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31077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78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79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1080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1081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3108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8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8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8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8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108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3108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108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109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1091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31092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93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94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1095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3109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9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09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1099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31100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101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102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1103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04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05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06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07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08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09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10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11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12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13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14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15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16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1117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3111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1119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31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31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27747EAC-3360-4F2B-A322-EDC12B98851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810" r:id="rId12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3DC1093A-4D1E-419C-8E3E-0E6A19BF0F5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aramond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40000"/>
        <a:buBlip>
          <a:blip r:embed="rId14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 i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60771" name="Rectangle 3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72" name="Rectangle 4"/>
            <p:cNvSpPr>
              <a:spLocks noChangeArrowheads="1"/>
            </p:cNvSpPr>
            <p:nvPr userDrawn="1"/>
          </p:nvSpPr>
          <p:spPr bwMode="white">
            <a:xfrm>
              <a:off x="0" y="3936"/>
              <a:ext cx="5760" cy="38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0773" name="Group 5"/>
            <p:cNvGrpSpPr>
              <a:grpSpLocks/>
            </p:cNvGrpSpPr>
            <p:nvPr userDrawn="1"/>
          </p:nvGrpSpPr>
          <p:grpSpPr bwMode="auto">
            <a:xfrm>
              <a:off x="23" y="565"/>
              <a:ext cx="5696" cy="3147"/>
              <a:chOff x="23" y="565"/>
              <a:chExt cx="5696" cy="3147"/>
            </a:xfrm>
          </p:grpSpPr>
          <p:grpSp>
            <p:nvGrpSpPr>
              <p:cNvPr id="160774" name="Group 6"/>
              <p:cNvGrpSpPr>
                <a:grpSpLocks/>
              </p:cNvGrpSpPr>
              <p:nvPr userDrawn="1"/>
            </p:nvGrpSpPr>
            <p:grpSpPr bwMode="auto">
              <a:xfrm>
                <a:off x="23" y="586"/>
                <a:ext cx="5689" cy="3126"/>
                <a:chOff x="-306" y="90"/>
                <a:chExt cx="6396" cy="3513"/>
              </a:xfrm>
            </p:grpSpPr>
            <p:sp>
              <p:nvSpPr>
                <p:cNvPr id="160775" name="Freeform 7"/>
                <p:cNvSpPr>
                  <a:spLocks/>
                </p:cNvSpPr>
                <p:nvPr userDrawn="1"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/>
                  <a:ahLst/>
                  <a:cxnLst>
                    <a:cxn ang="0">
                      <a:pos x="288" y="22"/>
                    </a:cxn>
                    <a:cxn ang="0">
                      <a:pos x="332" y="28"/>
                    </a:cxn>
                    <a:cxn ang="0">
                      <a:pos x="320" y="60"/>
                    </a:cxn>
                    <a:cxn ang="0">
                      <a:pos x="366" y="114"/>
                    </a:cxn>
                    <a:cxn ang="0">
                      <a:pos x="390" y="130"/>
                    </a:cxn>
                    <a:cxn ang="0">
                      <a:pos x="404" y="66"/>
                    </a:cxn>
                    <a:cxn ang="0">
                      <a:pos x="418" y="0"/>
                    </a:cxn>
                    <a:cxn ang="0">
                      <a:pos x="450" y="62"/>
                    </a:cxn>
                    <a:cxn ang="0">
                      <a:pos x="470" y="94"/>
                    </a:cxn>
                    <a:cxn ang="0">
                      <a:pos x="502" y="166"/>
                    </a:cxn>
                    <a:cxn ang="0">
                      <a:pos x="534" y="202"/>
                    </a:cxn>
                    <a:cxn ang="0">
                      <a:pos x="550" y="224"/>
                    </a:cxn>
                    <a:cxn ang="0">
                      <a:pos x="582" y="272"/>
                    </a:cxn>
                    <a:cxn ang="0">
                      <a:pos x="576" y="390"/>
                    </a:cxn>
                    <a:cxn ang="0">
                      <a:pos x="546" y="454"/>
                    </a:cxn>
                    <a:cxn ang="0">
                      <a:pos x="536" y="478"/>
                    </a:cxn>
                    <a:cxn ang="0">
                      <a:pos x="508" y="512"/>
                    </a:cxn>
                    <a:cxn ang="0">
                      <a:pos x="482" y="534"/>
                    </a:cxn>
                    <a:cxn ang="0">
                      <a:pos x="450" y="530"/>
                    </a:cxn>
                    <a:cxn ang="0">
                      <a:pos x="402" y="510"/>
                    </a:cxn>
                    <a:cxn ang="0">
                      <a:pos x="390" y="476"/>
                    </a:cxn>
                    <a:cxn ang="0">
                      <a:pos x="360" y="480"/>
                    </a:cxn>
                    <a:cxn ang="0">
                      <a:pos x="362" y="424"/>
                    </a:cxn>
                    <a:cxn ang="0">
                      <a:pos x="360" y="422"/>
                    </a:cxn>
                    <a:cxn ang="0">
                      <a:pos x="338" y="454"/>
                    </a:cxn>
                    <a:cxn ang="0">
                      <a:pos x="322" y="428"/>
                    </a:cxn>
                    <a:cxn ang="0">
                      <a:pos x="268" y="398"/>
                    </a:cxn>
                    <a:cxn ang="0">
                      <a:pos x="186" y="416"/>
                    </a:cxn>
                    <a:cxn ang="0">
                      <a:pos x="162" y="442"/>
                    </a:cxn>
                    <a:cxn ang="0">
                      <a:pos x="128" y="440"/>
                    </a:cxn>
                    <a:cxn ang="0">
                      <a:pos x="82" y="466"/>
                    </a:cxn>
                    <a:cxn ang="0">
                      <a:pos x="52" y="414"/>
                    </a:cxn>
                    <a:cxn ang="0">
                      <a:pos x="8" y="314"/>
                    </a:cxn>
                    <a:cxn ang="0">
                      <a:pos x="0" y="258"/>
                    </a:cxn>
                    <a:cxn ang="0">
                      <a:pos x="40" y="186"/>
                    </a:cxn>
                    <a:cxn ang="0">
                      <a:pos x="116" y="140"/>
                    </a:cxn>
                    <a:cxn ang="0">
                      <a:pos x="140" y="124"/>
                    </a:cxn>
                    <a:cxn ang="0">
                      <a:pos x="146" y="114"/>
                    </a:cxn>
                    <a:cxn ang="0">
                      <a:pos x="168" y="68"/>
                    </a:cxn>
                    <a:cxn ang="0">
                      <a:pos x="208" y="84"/>
                    </a:cxn>
                    <a:cxn ang="0">
                      <a:pos x="234" y="70"/>
                    </a:cxn>
                    <a:cxn ang="0">
                      <a:pos x="236" y="38"/>
                    </a:cxn>
                    <a:cxn ang="0">
                      <a:pos x="264" y="24"/>
                    </a:cxn>
                    <a:cxn ang="0">
                      <a:pos x="270" y="12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76" name="Freeform 8"/>
                <p:cNvSpPr>
                  <a:spLocks/>
                </p:cNvSpPr>
                <p:nvPr userDrawn="1"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/>
                  <a:ahLst/>
                  <a:cxnLst>
                    <a:cxn ang="0">
                      <a:pos x="4" y="24"/>
                    </a:cxn>
                    <a:cxn ang="0">
                      <a:pos x="32" y="28"/>
                    </a:cxn>
                    <a:cxn ang="0">
                      <a:pos x="52" y="0"/>
                    </a:cxn>
                    <a:cxn ang="0">
                      <a:pos x="56" y="18"/>
                    </a:cxn>
                    <a:cxn ang="0">
                      <a:pos x="26" y="78"/>
                    </a:cxn>
                    <a:cxn ang="0">
                      <a:pos x="16" y="54"/>
                    </a:cxn>
                    <a:cxn ang="0">
                      <a:pos x="0" y="30"/>
                    </a:cxn>
                    <a:cxn ang="0">
                      <a:pos x="4" y="24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77" name="Freeform 9"/>
                <p:cNvSpPr>
                  <a:spLocks/>
                </p:cNvSpPr>
                <p:nvPr userDrawn="1"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95" y="12"/>
                    </a:cxn>
                    <a:cxn ang="0">
                      <a:pos x="113" y="18"/>
                    </a:cxn>
                    <a:cxn ang="0">
                      <a:pos x="83" y="64"/>
                    </a:cxn>
                    <a:cxn ang="0">
                      <a:pos x="79" y="76"/>
                    </a:cxn>
                    <a:cxn ang="0">
                      <a:pos x="67" y="84"/>
                    </a:cxn>
                    <a:cxn ang="0">
                      <a:pos x="53" y="120"/>
                    </a:cxn>
                    <a:cxn ang="0">
                      <a:pos x="49" y="132"/>
                    </a:cxn>
                    <a:cxn ang="0">
                      <a:pos x="31" y="138"/>
                    </a:cxn>
                    <a:cxn ang="0">
                      <a:pos x="17" y="152"/>
                    </a:cxn>
                    <a:cxn ang="0">
                      <a:pos x="21" y="138"/>
                    </a:cxn>
                    <a:cxn ang="0">
                      <a:pos x="7" y="126"/>
                    </a:cxn>
                    <a:cxn ang="0">
                      <a:pos x="41" y="68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78" name="Freeform 10"/>
                <p:cNvSpPr>
                  <a:spLocks/>
                </p:cNvSpPr>
                <p:nvPr userDrawn="1"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/>
                  <a:ahLst/>
                  <a:cxnLst>
                    <a:cxn ang="0">
                      <a:pos x="62" y="97"/>
                    </a:cxn>
                    <a:cxn ang="0">
                      <a:pos x="60" y="117"/>
                    </a:cxn>
                    <a:cxn ang="0">
                      <a:pos x="48" y="125"/>
                    </a:cxn>
                    <a:cxn ang="0">
                      <a:pos x="34" y="135"/>
                    </a:cxn>
                    <a:cxn ang="0">
                      <a:pos x="36" y="111"/>
                    </a:cxn>
                    <a:cxn ang="0">
                      <a:pos x="24" y="103"/>
                    </a:cxn>
                    <a:cxn ang="0">
                      <a:pos x="24" y="85"/>
                    </a:cxn>
                    <a:cxn ang="0">
                      <a:pos x="32" y="73"/>
                    </a:cxn>
                    <a:cxn ang="0">
                      <a:pos x="12" y="27"/>
                    </a:cxn>
                    <a:cxn ang="0">
                      <a:pos x="0" y="3"/>
                    </a:cxn>
                    <a:cxn ang="0">
                      <a:pos x="18" y="9"/>
                    </a:cxn>
                    <a:cxn ang="0">
                      <a:pos x="30" y="33"/>
                    </a:cxn>
                    <a:cxn ang="0">
                      <a:pos x="50" y="57"/>
                    </a:cxn>
                    <a:cxn ang="0">
                      <a:pos x="56" y="73"/>
                    </a:cxn>
                    <a:cxn ang="0">
                      <a:pos x="76" y="61"/>
                    </a:cxn>
                    <a:cxn ang="0">
                      <a:pos x="66" y="87"/>
                    </a:cxn>
                    <a:cxn ang="0">
                      <a:pos x="68" y="93"/>
                    </a:cxn>
                    <a:cxn ang="0">
                      <a:pos x="62" y="97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79" name="Freeform 11"/>
                <p:cNvSpPr>
                  <a:spLocks/>
                </p:cNvSpPr>
                <p:nvPr userDrawn="1"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1" y="3"/>
                    </a:cxn>
                    <a:cxn ang="0">
                      <a:pos x="7" y="1"/>
                    </a:cxn>
                    <a:cxn ang="0">
                      <a:pos x="17" y="13"/>
                    </a:cxn>
                    <a:cxn ang="0">
                      <a:pos x="23" y="33"/>
                    </a:cxn>
                    <a:cxn ang="0">
                      <a:pos x="41" y="41"/>
                    </a:cxn>
                    <a:cxn ang="0">
                      <a:pos x="31" y="51"/>
                    </a:cxn>
                    <a:cxn ang="0">
                      <a:pos x="19" y="41"/>
                    </a:cxn>
                    <a:cxn ang="0">
                      <a:pos x="11" y="29"/>
                    </a:cxn>
                    <a:cxn ang="0">
                      <a:pos x="7" y="15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0" name="Freeform 12"/>
                <p:cNvSpPr>
                  <a:spLocks/>
                </p:cNvSpPr>
                <p:nvPr userDrawn="1"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1" name="Freeform 13"/>
                <p:cNvSpPr>
                  <a:spLocks/>
                </p:cNvSpPr>
                <p:nvPr userDrawn="1"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" y="16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2" name="Freeform 14"/>
                <p:cNvSpPr>
                  <a:spLocks/>
                </p:cNvSpPr>
                <p:nvPr userDrawn="1"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5" y="12"/>
                    </a:cxn>
                    <a:cxn ang="0">
                      <a:pos x="9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3" name="Freeform 15"/>
                <p:cNvSpPr>
                  <a:spLocks/>
                </p:cNvSpPr>
                <p:nvPr userDrawn="1"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/>
                  <a:ahLst/>
                  <a:cxnLst>
                    <a:cxn ang="0">
                      <a:pos x="3" y="6"/>
                    </a:cxn>
                    <a:cxn ang="0">
                      <a:pos x="11" y="14"/>
                    </a:cxn>
                    <a:cxn ang="0">
                      <a:pos x="1" y="12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4" name="Freeform 16"/>
                <p:cNvSpPr>
                  <a:spLocks/>
                </p:cNvSpPr>
                <p:nvPr userDrawn="1"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9" y="2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5" name="Freeform 17"/>
                <p:cNvSpPr>
                  <a:spLocks/>
                </p:cNvSpPr>
                <p:nvPr userDrawn="1"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22" y="10"/>
                    </a:cxn>
                    <a:cxn ang="0">
                      <a:pos x="2" y="20"/>
                    </a:cxn>
                    <a:cxn ang="0">
                      <a:pos x="2" y="6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6" name="Freeform 18"/>
                <p:cNvSpPr>
                  <a:spLocks/>
                </p:cNvSpPr>
                <p:nvPr userDrawn="1"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10" y="0"/>
                    </a:cxn>
                    <a:cxn ang="0">
                      <a:pos x="12" y="18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7" name="Freeform 19"/>
                <p:cNvSpPr>
                  <a:spLocks/>
                </p:cNvSpPr>
                <p:nvPr userDrawn="1"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8" name="Freeform 20"/>
                <p:cNvSpPr>
                  <a:spLocks/>
                </p:cNvSpPr>
                <p:nvPr userDrawn="1"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89" name="Freeform 21"/>
                <p:cNvSpPr>
                  <a:spLocks/>
                </p:cNvSpPr>
                <p:nvPr userDrawn="1"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0" name="Freeform 22"/>
                <p:cNvSpPr>
                  <a:spLocks/>
                </p:cNvSpPr>
                <p:nvPr userDrawn="1"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1" name="Freeform 23"/>
                <p:cNvSpPr>
                  <a:spLocks/>
                </p:cNvSpPr>
                <p:nvPr userDrawn="1"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2" name="Freeform 24"/>
                <p:cNvSpPr>
                  <a:spLocks/>
                </p:cNvSpPr>
                <p:nvPr userDrawn="1"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3" name="Freeform 25"/>
                <p:cNvSpPr>
                  <a:spLocks/>
                </p:cNvSpPr>
                <p:nvPr userDrawn="1"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4" name="Freeform 26"/>
                <p:cNvSpPr>
                  <a:spLocks/>
                </p:cNvSpPr>
                <p:nvPr userDrawn="1"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5" name="Freeform 27"/>
                <p:cNvSpPr>
                  <a:spLocks/>
                </p:cNvSpPr>
                <p:nvPr userDrawn="1"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6" name="Freeform 28"/>
                <p:cNvSpPr>
                  <a:spLocks/>
                </p:cNvSpPr>
                <p:nvPr userDrawn="1"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7" name="Freeform 29"/>
                <p:cNvSpPr>
                  <a:spLocks/>
                </p:cNvSpPr>
                <p:nvPr userDrawn="1"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8" name="Freeform 30"/>
                <p:cNvSpPr>
                  <a:spLocks/>
                </p:cNvSpPr>
                <p:nvPr userDrawn="1"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799" name="Freeform 31"/>
                <p:cNvSpPr>
                  <a:spLocks/>
                </p:cNvSpPr>
                <p:nvPr userDrawn="1"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0" name="Freeform 32"/>
                <p:cNvSpPr>
                  <a:spLocks/>
                </p:cNvSpPr>
                <p:nvPr userDrawn="1"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1" name="Freeform 33"/>
                <p:cNvSpPr>
                  <a:spLocks/>
                </p:cNvSpPr>
                <p:nvPr userDrawn="1"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2" name="Freeform 34"/>
                <p:cNvSpPr>
                  <a:spLocks/>
                </p:cNvSpPr>
                <p:nvPr userDrawn="1"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3" name="Freeform 35"/>
                <p:cNvSpPr>
                  <a:spLocks/>
                </p:cNvSpPr>
                <p:nvPr userDrawn="1"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4" name="Freeform 36"/>
                <p:cNvSpPr>
                  <a:spLocks/>
                </p:cNvSpPr>
                <p:nvPr userDrawn="1"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5" name="Freeform 37"/>
                <p:cNvSpPr>
                  <a:spLocks/>
                </p:cNvSpPr>
                <p:nvPr userDrawn="1"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6" name="Freeform 38"/>
                <p:cNvSpPr>
                  <a:spLocks/>
                </p:cNvSpPr>
                <p:nvPr userDrawn="1"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7" name="Freeform 39"/>
                <p:cNvSpPr>
                  <a:spLocks/>
                </p:cNvSpPr>
                <p:nvPr userDrawn="1"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8" name="Freeform 40"/>
                <p:cNvSpPr>
                  <a:spLocks/>
                </p:cNvSpPr>
                <p:nvPr userDrawn="1"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09" name="Freeform 41"/>
                <p:cNvSpPr>
                  <a:spLocks/>
                </p:cNvSpPr>
                <p:nvPr userDrawn="1"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0" name="Freeform 42"/>
                <p:cNvSpPr>
                  <a:spLocks/>
                </p:cNvSpPr>
                <p:nvPr userDrawn="1"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/>
                  <a:ahLst/>
                  <a:cxnLst>
                    <a:cxn ang="0">
                      <a:pos x="396" y="66"/>
                    </a:cxn>
                    <a:cxn ang="0">
                      <a:pos x="447" y="0"/>
                    </a:cxn>
                    <a:cxn ang="0">
                      <a:pos x="462" y="18"/>
                    </a:cxn>
                    <a:cxn ang="0">
                      <a:pos x="489" y="15"/>
                    </a:cxn>
                    <a:cxn ang="0">
                      <a:pos x="534" y="27"/>
                    </a:cxn>
                    <a:cxn ang="0">
                      <a:pos x="573" y="33"/>
                    </a:cxn>
                    <a:cxn ang="0">
                      <a:pos x="615" y="27"/>
                    </a:cxn>
                    <a:cxn ang="0">
                      <a:pos x="669" y="111"/>
                    </a:cxn>
                    <a:cxn ang="0">
                      <a:pos x="708" y="129"/>
                    </a:cxn>
                    <a:cxn ang="0">
                      <a:pos x="756" y="135"/>
                    </a:cxn>
                    <a:cxn ang="0">
                      <a:pos x="783" y="171"/>
                    </a:cxn>
                    <a:cxn ang="0">
                      <a:pos x="804" y="228"/>
                    </a:cxn>
                    <a:cxn ang="0">
                      <a:pos x="786" y="270"/>
                    </a:cxn>
                    <a:cxn ang="0">
                      <a:pos x="834" y="294"/>
                    </a:cxn>
                    <a:cxn ang="0">
                      <a:pos x="891" y="318"/>
                    </a:cxn>
                    <a:cxn ang="0">
                      <a:pos x="894" y="333"/>
                    </a:cxn>
                    <a:cxn ang="0">
                      <a:pos x="921" y="324"/>
                    </a:cxn>
                    <a:cxn ang="0">
                      <a:pos x="990" y="378"/>
                    </a:cxn>
                    <a:cxn ang="0">
                      <a:pos x="1026" y="408"/>
                    </a:cxn>
                    <a:cxn ang="0">
                      <a:pos x="972" y="525"/>
                    </a:cxn>
                    <a:cxn ang="0">
                      <a:pos x="930" y="567"/>
                    </a:cxn>
                    <a:cxn ang="0">
                      <a:pos x="903" y="645"/>
                    </a:cxn>
                    <a:cxn ang="0">
                      <a:pos x="843" y="741"/>
                    </a:cxn>
                    <a:cxn ang="0">
                      <a:pos x="771" y="792"/>
                    </a:cxn>
                    <a:cxn ang="0">
                      <a:pos x="717" y="810"/>
                    </a:cxn>
                    <a:cxn ang="0">
                      <a:pos x="696" y="837"/>
                    </a:cxn>
                    <a:cxn ang="0">
                      <a:pos x="642" y="906"/>
                    </a:cxn>
                    <a:cxn ang="0">
                      <a:pos x="549" y="987"/>
                    </a:cxn>
                    <a:cxn ang="0">
                      <a:pos x="480" y="1023"/>
                    </a:cxn>
                    <a:cxn ang="0">
                      <a:pos x="459" y="1044"/>
                    </a:cxn>
                    <a:cxn ang="0">
                      <a:pos x="402" y="1098"/>
                    </a:cxn>
                    <a:cxn ang="0">
                      <a:pos x="333" y="1125"/>
                    </a:cxn>
                    <a:cxn ang="0">
                      <a:pos x="291" y="1125"/>
                    </a:cxn>
                    <a:cxn ang="0">
                      <a:pos x="282" y="1176"/>
                    </a:cxn>
                    <a:cxn ang="0">
                      <a:pos x="228" y="1218"/>
                    </a:cxn>
                    <a:cxn ang="0">
                      <a:pos x="174" y="1248"/>
                    </a:cxn>
                    <a:cxn ang="0">
                      <a:pos x="156" y="1284"/>
                    </a:cxn>
                    <a:cxn ang="0">
                      <a:pos x="117" y="1314"/>
                    </a:cxn>
                    <a:cxn ang="0">
                      <a:pos x="63" y="1347"/>
                    </a:cxn>
                    <a:cxn ang="0">
                      <a:pos x="54" y="1380"/>
                    </a:cxn>
                    <a:cxn ang="0">
                      <a:pos x="39" y="1410"/>
                    </a:cxn>
                    <a:cxn ang="0">
                      <a:pos x="18" y="1371"/>
                    </a:cxn>
                    <a:cxn ang="0">
                      <a:pos x="21" y="1332"/>
                    </a:cxn>
                    <a:cxn ang="0">
                      <a:pos x="105" y="1215"/>
                    </a:cxn>
                    <a:cxn ang="0">
                      <a:pos x="201" y="1095"/>
                    </a:cxn>
                    <a:cxn ang="0">
                      <a:pos x="234" y="1047"/>
                    </a:cxn>
                    <a:cxn ang="0">
                      <a:pos x="315" y="924"/>
                    </a:cxn>
                    <a:cxn ang="0">
                      <a:pos x="339" y="882"/>
                    </a:cxn>
                    <a:cxn ang="0">
                      <a:pos x="381" y="822"/>
                    </a:cxn>
                    <a:cxn ang="0">
                      <a:pos x="408" y="759"/>
                    </a:cxn>
                    <a:cxn ang="0">
                      <a:pos x="414" y="627"/>
                    </a:cxn>
                    <a:cxn ang="0">
                      <a:pos x="378" y="570"/>
                    </a:cxn>
                    <a:cxn ang="0">
                      <a:pos x="369" y="501"/>
                    </a:cxn>
                    <a:cxn ang="0">
                      <a:pos x="357" y="465"/>
                    </a:cxn>
                    <a:cxn ang="0">
                      <a:pos x="330" y="408"/>
                    </a:cxn>
                    <a:cxn ang="0">
                      <a:pos x="342" y="342"/>
                    </a:cxn>
                    <a:cxn ang="0">
                      <a:pos x="327" y="303"/>
                    </a:cxn>
                    <a:cxn ang="0">
                      <a:pos x="390" y="183"/>
                    </a:cxn>
                    <a:cxn ang="0">
                      <a:pos x="360" y="81"/>
                    </a:cxn>
                    <a:cxn ang="0">
                      <a:pos x="363" y="6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1" name="Freeform 43"/>
                <p:cNvSpPr>
                  <a:spLocks/>
                </p:cNvSpPr>
                <p:nvPr userDrawn="1"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0"/>
                    </a:cxn>
                    <a:cxn ang="0">
                      <a:pos x="42" y="18"/>
                    </a:cxn>
                    <a:cxn ang="0">
                      <a:pos x="24" y="39"/>
                    </a:cxn>
                    <a:cxn ang="0">
                      <a:pos x="15" y="36"/>
                    </a:cxn>
                    <a:cxn ang="0">
                      <a:pos x="12" y="27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2" name="Freeform 44"/>
                <p:cNvSpPr>
                  <a:spLocks/>
                </p:cNvSpPr>
                <p:nvPr userDrawn="1"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3" name="Freeform 45"/>
                <p:cNvSpPr>
                  <a:spLocks/>
                </p:cNvSpPr>
                <p:nvPr userDrawn="1"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4" name="Freeform 46"/>
                <p:cNvSpPr>
                  <a:spLocks/>
                </p:cNvSpPr>
                <p:nvPr userDrawn="1"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5" name="Freeform 47"/>
                <p:cNvSpPr>
                  <a:spLocks/>
                </p:cNvSpPr>
                <p:nvPr userDrawn="1"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6" name="Freeform 48"/>
                <p:cNvSpPr>
                  <a:spLocks/>
                </p:cNvSpPr>
                <p:nvPr userDrawn="1"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7" name="Freeform 49"/>
                <p:cNvSpPr>
                  <a:spLocks/>
                </p:cNvSpPr>
                <p:nvPr userDrawn="1"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8" name="Freeform 50"/>
                <p:cNvSpPr>
                  <a:spLocks/>
                </p:cNvSpPr>
                <p:nvPr userDrawn="1"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19" name="Freeform 51"/>
                <p:cNvSpPr>
                  <a:spLocks/>
                </p:cNvSpPr>
                <p:nvPr userDrawn="1"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0" name="Freeform 52"/>
                <p:cNvSpPr>
                  <a:spLocks/>
                </p:cNvSpPr>
                <p:nvPr userDrawn="1"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/>
                  <a:ahLst/>
                  <a:cxnLst>
                    <a:cxn ang="0">
                      <a:pos x="164" y="0"/>
                    </a:cxn>
                    <a:cxn ang="0">
                      <a:pos x="340" y="68"/>
                    </a:cxn>
                    <a:cxn ang="0">
                      <a:pos x="484" y="132"/>
                    </a:cxn>
                    <a:cxn ang="0">
                      <a:pos x="612" y="200"/>
                    </a:cxn>
                    <a:cxn ang="0">
                      <a:pos x="588" y="208"/>
                    </a:cxn>
                    <a:cxn ang="0">
                      <a:pos x="592" y="248"/>
                    </a:cxn>
                    <a:cxn ang="0">
                      <a:pos x="596" y="268"/>
                    </a:cxn>
                    <a:cxn ang="0">
                      <a:pos x="608" y="304"/>
                    </a:cxn>
                    <a:cxn ang="0">
                      <a:pos x="624" y="328"/>
                    </a:cxn>
                    <a:cxn ang="0">
                      <a:pos x="684" y="356"/>
                    </a:cxn>
                    <a:cxn ang="0">
                      <a:pos x="676" y="376"/>
                    </a:cxn>
                    <a:cxn ang="0">
                      <a:pos x="572" y="340"/>
                    </a:cxn>
                    <a:cxn ang="0">
                      <a:pos x="540" y="332"/>
                    </a:cxn>
                    <a:cxn ang="0">
                      <a:pos x="520" y="304"/>
                    </a:cxn>
                    <a:cxn ang="0">
                      <a:pos x="516" y="316"/>
                    </a:cxn>
                    <a:cxn ang="0">
                      <a:pos x="480" y="296"/>
                    </a:cxn>
                    <a:cxn ang="0">
                      <a:pos x="424" y="264"/>
                    </a:cxn>
                    <a:cxn ang="0">
                      <a:pos x="400" y="236"/>
                    </a:cxn>
                    <a:cxn ang="0">
                      <a:pos x="368" y="224"/>
                    </a:cxn>
                    <a:cxn ang="0">
                      <a:pos x="308" y="192"/>
                    </a:cxn>
                    <a:cxn ang="0">
                      <a:pos x="264" y="168"/>
                    </a:cxn>
                    <a:cxn ang="0">
                      <a:pos x="180" y="136"/>
                    </a:cxn>
                    <a:cxn ang="0">
                      <a:pos x="116" y="132"/>
                    </a:cxn>
                    <a:cxn ang="0">
                      <a:pos x="72" y="132"/>
                    </a:cxn>
                    <a:cxn ang="0">
                      <a:pos x="68" y="120"/>
                    </a:cxn>
                    <a:cxn ang="0">
                      <a:pos x="56" y="112"/>
                    </a:cxn>
                    <a:cxn ang="0">
                      <a:pos x="20" y="100"/>
                    </a:cxn>
                    <a:cxn ang="0">
                      <a:pos x="0" y="60"/>
                    </a:cxn>
                    <a:cxn ang="0">
                      <a:pos x="48" y="40"/>
                    </a:cxn>
                    <a:cxn ang="0">
                      <a:pos x="56" y="52"/>
                    </a:cxn>
                    <a:cxn ang="0">
                      <a:pos x="80" y="44"/>
                    </a:cxn>
                    <a:cxn ang="0">
                      <a:pos x="96" y="48"/>
                    </a:cxn>
                    <a:cxn ang="0">
                      <a:pos x="108" y="52"/>
                    </a:cxn>
                    <a:cxn ang="0">
                      <a:pos x="96" y="20"/>
                    </a:cxn>
                    <a:cxn ang="0">
                      <a:pos x="164" y="0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1" name="Freeform 53"/>
                <p:cNvSpPr>
                  <a:spLocks/>
                </p:cNvSpPr>
                <p:nvPr userDrawn="1"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/>
                  <a:ahLst/>
                  <a:cxnLst>
                    <a:cxn ang="0">
                      <a:pos x="16" y="26"/>
                    </a:cxn>
                    <a:cxn ang="0">
                      <a:pos x="40" y="22"/>
                    </a:cxn>
                    <a:cxn ang="0">
                      <a:pos x="64" y="10"/>
                    </a:cxn>
                    <a:cxn ang="0">
                      <a:pos x="88" y="2"/>
                    </a:cxn>
                    <a:cxn ang="0">
                      <a:pos x="152" y="6"/>
                    </a:cxn>
                    <a:cxn ang="0">
                      <a:pos x="176" y="14"/>
                    </a:cxn>
                    <a:cxn ang="0">
                      <a:pos x="184" y="70"/>
                    </a:cxn>
                    <a:cxn ang="0">
                      <a:pos x="208" y="102"/>
                    </a:cxn>
                    <a:cxn ang="0">
                      <a:pos x="196" y="106"/>
                    </a:cxn>
                    <a:cxn ang="0">
                      <a:pos x="184" y="102"/>
                    </a:cxn>
                    <a:cxn ang="0">
                      <a:pos x="180" y="114"/>
                    </a:cxn>
                    <a:cxn ang="0">
                      <a:pos x="164" y="118"/>
                    </a:cxn>
                    <a:cxn ang="0">
                      <a:pos x="144" y="90"/>
                    </a:cxn>
                    <a:cxn ang="0">
                      <a:pos x="112" y="70"/>
                    </a:cxn>
                    <a:cxn ang="0">
                      <a:pos x="72" y="62"/>
                    </a:cxn>
                    <a:cxn ang="0">
                      <a:pos x="24" y="50"/>
                    </a:cxn>
                    <a:cxn ang="0">
                      <a:pos x="0" y="42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2" name="Freeform 54"/>
                <p:cNvSpPr>
                  <a:spLocks/>
                </p:cNvSpPr>
                <p:nvPr userDrawn="1"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/>
                  <a:ahLst/>
                  <a:cxnLst>
                    <a:cxn ang="0">
                      <a:pos x="12" y="8"/>
                    </a:cxn>
                    <a:cxn ang="0">
                      <a:pos x="52" y="12"/>
                    </a:cxn>
                    <a:cxn ang="0">
                      <a:pos x="76" y="28"/>
                    </a:cxn>
                    <a:cxn ang="0">
                      <a:pos x="68" y="48"/>
                    </a:cxn>
                    <a:cxn ang="0">
                      <a:pos x="60" y="72"/>
                    </a:cxn>
                    <a:cxn ang="0">
                      <a:pos x="40" y="68"/>
                    </a:cxn>
                    <a:cxn ang="0">
                      <a:pos x="16" y="52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3" name="Freeform 55"/>
                <p:cNvSpPr>
                  <a:spLocks/>
                </p:cNvSpPr>
                <p:nvPr userDrawn="1"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/>
                  <a:ahLst/>
                  <a:cxnLst>
                    <a:cxn ang="0">
                      <a:pos x="7" y="33"/>
                    </a:cxn>
                    <a:cxn ang="0">
                      <a:pos x="39" y="21"/>
                    </a:cxn>
                    <a:cxn ang="0">
                      <a:pos x="19" y="49"/>
                    </a:cxn>
                    <a:cxn ang="0">
                      <a:pos x="7" y="45"/>
                    </a:cxn>
                    <a:cxn ang="0">
                      <a:pos x="7" y="33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4" name="Freeform 56"/>
                <p:cNvSpPr>
                  <a:spLocks/>
                </p:cNvSpPr>
                <p:nvPr userDrawn="1"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32" y="6"/>
                    </a:cxn>
                    <a:cxn ang="0">
                      <a:pos x="92" y="26"/>
                    </a:cxn>
                    <a:cxn ang="0">
                      <a:pos x="60" y="34"/>
                    </a:cxn>
                    <a:cxn ang="0">
                      <a:pos x="56" y="46"/>
                    </a:cxn>
                    <a:cxn ang="0">
                      <a:pos x="44" y="50"/>
                    </a:cxn>
                    <a:cxn ang="0">
                      <a:pos x="28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5" name="Freeform 57"/>
                <p:cNvSpPr>
                  <a:spLocks/>
                </p:cNvSpPr>
                <p:nvPr userDrawn="1"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6" name="Freeform 58"/>
                <p:cNvSpPr>
                  <a:spLocks/>
                </p:cNvSpPr>
                <p:nvPr userDrawn="1"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/>
                  <a:ahLst/>
                  <a:cxnLst>
                    <a:cxn ang="0">
                      <a:pos x="20" y="30"/>
                    </a:cxn>
                    <a:cxn ang="0">
                      <a:pos x="48" y="22"/>
                    </a:cxn>
                    <a:cxn ang="0">
                      <a:pos x="96" y="42"/>
                    </a:cxn>
                    <a:cxn ang="0">
                      <a:pos x="44" y="58"/>
                    </a:cxn>
                    <a:cxn ang="0">
                      <a:pos x="40" y="46"/>
                    </a:cxn>
                    <a:cxn ang="0">
                      <a:pos x="20" y="30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7" name="Freeform 59"/>
                <p:cNvSpPr>
                  <a:spLocks/>
                </p:cNvSpPr>
                <p:nvPr userDrawn="1"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/>
                  <a:ahLst/>
                  <a:cxnLst>
                    <a:cxn ang="0">
                      <a:pos x="10" y="5"/>
                    </a:cxn>
                    <a:cxn ang="0">
                      <a:pos x="22" y="1"/>
                    </a:cxn>
                    <a:cxn ang="0">
                      <a:pos x="46" y="17"/>
                    </a:cxn>
                    <a:cxn ang="0">
                      <a:pos x="46" y="45"/>
                    </a:cxn>
                    <a:cxn ang="0">
                      <a:pos x="6" y="33"/>
                    </a:cxn>
                    <a:cxn ang="0">
                      <a:pos x="10" y="5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8" name="Freeform 60"/>
                <p:cNvSpPr>
                  <a:spLocks/>
                </p:cNvSpPr>
                <p:nvPr userDrawn="1"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/>
                  <a:ahLst/>
                  <a:cxnLst>
                    <a:cxn ang="0">
                      <a:pos x="4" y="2"/>
                    </a:cxn>
                    <a:cxn ang="0">
                      <a:pos x="64" y="30"/>
                    </a:cxn>
                    <a:cxn ang="0">
                      <a:pos x="24" y="34"/>
                    </a:cxn>
                    <a:cxn ang="0">
                      <a:pos x="0" y="14"/>
                    </a:cxn>
                    <a:cxn ang="0">
                      <a:pos x="8" y="2"/>
                    </a:cxn>
                    <a:cxn ang="0">
                      <a:pos x="20" y="6"/>
                    </a:cxn>
                    <a:cxn ang="0">
                      <a:pos x="4" y="2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29" name="Freeform 61"/>
                <p:cNvSpPr>
                  <a:spLocks/>
                </p:cNvSpPr>
                <p:nvPr userDrawn="1"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/>
                  <a:ahLst/>
                  <a:cxnLst>
                    <a:cxn ang="0">
                      <a:pos x="21" y="6"/>
                    </a:cxn>
                    <a:cxn ang="0">
                      <a:pos x="53" y="14"/>
                    </a:cxn>
                    <a:cxn ang="0">
                      <a:pos x="77" y="22"/>
                    </a:cxn>
                    <a:cxn ang="0">
                      <a:pos x="41" y="38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0" name="Freeform 62"/>
                <p:cNvSpPr>
                  <a:spLocks/>
                </p:cNvSpPr>
                <p:nvPr userDrawn="1"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/>
                  <a:ahLst/>
                  <a:cxnLst>
                    <a:cxn ang="0">
                      <a:pos x="32" y="16"/>
                    </a:cxn>
                    <a:cxn ang="0">
                      <a:pos x="56" y="16"/>
                    </a:cxn>
                    <a:cxn ang="0">
                      <a:pos x="100" y="0"/>
                    </a:cxn>
                    <a:cxn ang="0">
                      <a:pos x="124" y="4"/>
                    </a:cxn>
                    <a:cxn ang="0">
                      <a:pos x="112" y="32"/>
                    </a:cxn>
                    <a:cxn ang="0">
                      <a:pos x="96" y="28"/>
                    </a:cxn>
                    <a:cxn ang="0">
                      <a:pos x="72" y="36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1" name="Freeform 63"/>
                <p:cNvSpPr>
                  <a:spLocks/>
                </p:cNvSpPr>
                <p:nvPr userDrawn="1"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/>
                  <a:ahLst/>
                  <a:cxnLst>
                    <a:cxn ang="0">
                      <a:pos x="47" y="64"/>
                    </a:cxn>
                    <a:cxn ang="0">
                      <a:pos x="7" y="32"/>
                    </a:cxn>
                    <a:cxn ang="0">
                      <a:pos x="27" y="20"/>
                    </a:cxn>
                    <a:cxn ang="0">
                      <a:pos x="67" y="32"/>
                    </a:cxn>
                    <a:cxn ang="0">
                      <a:pos x="135" y="40"/>
                    </a:cxn>
                    <a:cxn ang="0">
                      <a:pos x="159" y="48"/>
                    </a:cxn>
                    <a:cxn ang="0">
                      <a:pos x="207" y="56"/>
                    </a:cxn>
                    <a:cxn ang="0">
                      <a:pos x="303" y="92"/>
                    </a:cxn>
                    <a:cxn ang="0">
                      <a:pos x="327" y="84"/>
                    </a:cxn>
                    <a:cxn ang="0">
                      <a:pos x="359" y="92"/>
                    </a:cxn>
                    <a:cxn ang="0">
                      <a:pos x="347" y="124"/>
                    </a:cxn>
                    <a:cxn ang="0">
                      <a:pos x="311" y="108"/>
                    </a:cxn>
                    <a:cxn ang="0">
                      <a:pos x="291" y="112"/>
                    </a:cxn>
                    <a:cxn ang="0">
                      <a:pos x="303" y="116"/>
                    </a:cxn>
                    <a:cxn ang="0">
                      <a:pos x="355" y="140"/>
                    </a:cxn>
                    <a:cxn ang="0">
                      <a:pos x="403" y="164"/>
                    </a:cxn>
                    <a:cxn ang="0">
                      <a:pos x="359" y="188"/>
                    </a:cxn>
                    <a:cxn ang="0">
                      <a:pos x="311" y="160"/>
                    </a:cxn>
                    <a:cxn ang="0">
                      <a:pos x="255" y="172"/>
                    </a:cxn>
                    <a:cxn ang="0">
                      <a:pos x="259" y="148"/>
                    </a:cxn>
                    <a:cxn ang="0">
                      <a:pos x="271" y="140"/>
                    </a:cxn>
                    <a:cxn ang="0">
                      <a:pos x="235" y="132"/>
                    </a:cxn>
                    <a:cxn ang="0">
                      <a:pos x="247" y="124"/>
                    </a:cxn>
                    <a:cxn ang="0">
                      <a:pos x="259" y="120"/>
                    </a:cxn>
                    <a:cxn ang="0">
                      <a:pos x="231" y="104"/>
                    </a:cxn>
                    <a:cxn ang="0">
                      <a:pos x="131" y="64"/>
                    </a:cxn>
                    <a:cxn ang="0">
                      <a:pos x="119" y="68"/>
                    </a:cxn>
                    <a:cxn ang="0">
                      <a:pos x="107" y="64"/>
                    </a:cxn>
                    <a:cxn ang="0">
                      <a:pos x="67" y="76"/>
                    </a:cxn>
                    <a:cxn ang="0">
                      <a:pos x="47" y="64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2" name="Freeform 64"/>
                <p:cNvSpPr>
                  <a:spLocks/>
                </p:cNvSpPr>
                <p:nvPr userDrawn="1"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4" y="19"/>
                    </a:cxn>
                    <a:cxn ang="0">
                      <a:pos x="42" y="31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3" name="Freeform 65"/>
                <p:cNvSpPr>
                  <a:spLocks/>
                </p:cNvSpPr>
                <p:nvPr userDrawn="1"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/>
                  <a:ahLst/>
                  <a:cxnLst>
                    <a:cxn ang="0">
                      <a:pos x="16" y="12"/>
                    </a:cxn>
                    <a:cxn ang="0">
                      <a:pos x="56" y="16"/>
                    </a:cxn>
                    <a:cxn ang="0">
                      <a:pos x="64" y="28"/>
                    </a:cxn>
                    <a:cxn ang="0">
                      <a:pos x="28" y="44"/>
                    </a:cxn>
                    <a:cxn ang="0">
                      <a:pos x="0" y="12"/>
                    </a:cxn>
                    <a:cxn ang="0">
                      <a:pos x="16" y="12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4" name="Freeform 66"/>
                <p:cNvSpPr>
                  <a:spLocks/>
                </p:cNvSpPr>
                <p:nvPr userDrawn="1"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/>
                  <a:ahLst/>
                  <a:cxnLst>
                    <a:cxn ang="0">
                      <a:pos x="4" y="8"/>
                    </a:cxn>
                    <a:cxn ang="0">
                      <a:pos x="16" y="4"/>
                    </a:cxn>
                    <a:cxn ang="0">
                      <a:pos x="12" y="20"/>
                    </a:cxn>
                    <a:cxn ang="0">
                      <a:pos x="0" y="16"/>
                    </a:cxn>
                    <a:cxn ang="0">
                      <a:pos x="4" y="8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5" name="Freeform 67"/>
                <p:cNvSpPr>
                  <a:spLocks/>
                </p:cNvSpPr>
                <p:nvPr userDrawn="1"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8" y="16"/>
                    </a:cxn>
                    <a:cxn ang="0">
                      <a:pos x="80" y="12"/>
                    </a:cxn>
                    <a:cxn ang="0">
                      <a:pos x="88" y="0"/>
                    </a:cxn>
                    <a:cxn ang="0">
                      <a:pos x="124" y="20"/>
                    </a:cxn>
                    <a:cxn ang="0">
                      <a:pos x="136" y="32"/>
                    </a:cxn>
                    <a:cxn ang="0">
                      <a:pos x="160" y="40"/>
                    </a:cxn>
                    <a:cxn ang="0">
                      <a:pos x="192" y="52"/>
                    </a:cxn>
                    <a:cxn ang="0">
                      <a:pos x="176" y="76"/>
                    </a:cxn>
                    <a:cxn ang="0">
                      <a:pos x="152" y="60"/>
                    </a:cxn>
                    <a:cxn ang="0">
                      <a:pos x="112" y="76"/>
                    </a:cxn>
                    <a:cxn ang="0">
                      <a:pos x="100" y="84"/>
                    </a:cxn>
                    <a:cxn ang="0">
                      <a:pos x="76" y="68"/>
                    </a:cxn>
                    <a:cxn ang="0">
                      <a:pos x="72" y="36"/>
                    </a:cxn>
                    <a:cxn ang="0">
                      <a:pos x="32" y="52"/>
                    </a:cxn>
                    <a:cxn ang="0">
                      <a:pos x="0" y="32"/>
                    </a:cxn>
                    <a:cxn ang="0">
                      <a:pos x="8" y="8"/>
                    </a:cxn>
                    <a:cxn ang="0">
                      <a:pos x="20" y="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6" name="Freeform 68"/>
                <p:cNvSpPr>
                  <a:spLocks/>
                </p:cNvSpPr>
                <p:nvPr userDrawn="1"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/>
                  <a:ahLst/>
                  <a:cxnLst>
                    <a:cxn ang="0">
                      <a:pos x="298" y="82"/>
                    </a:cxn>
                    <a:cxn ang="0">
                      <a:pos x="338" y="70"/>
                    </a:cxn>
                    <a:cxn ang="0">
                      <a:pos x="382" y="42"/>
                    </a:cxn>
                    <a:cxn ang="0">
                      <a:pos x="518" y="66"/>
                    </a:cxn>
                    <a:cxn ang="0">
                      <a:pos x="642" y="62"/>
                    </a:cxn>
                    <a:cxn ang="0">
                      <a:pos x="650" y="2"/>
                    </a:cxn>
                    <a:cxn ang="0">
                      <a:pos x="718" y="54"/>
                    </a:cxn>
                    <a:cxn ang="0">
                      <a:pos x="766" y="30"/>
                    </a:cxn>
                    <a:cxn ang="0">
                      <a:pos x="774" y="22"/>
                    </a:cxn>
                    <a:cxn ang="0">
                      <a:pos x="866" y="70"/>
                    </a:cxn>
                    <a:cxn ang="0">
                      <a:pos x="846" y="90"/>
                    </a:cxn>
                    <a:cxn ang="0">
                      <a:pos x="838" y="134"/>
                    </a:cxn>
                    <a:cxn ang="0">
                      <a:pos x="854" y="202"/>
                    </a:cxn>
                    <a:cxn ang="0">
                      <a:pos x="938" y="246"/>
                    </a:cxn>
                    <a:cxn ang="0">
                      <a:pos x="1070" y="270"/>
                    </a:cxn>
                    <a:cxn ang="0">
                      <a:pos x="1126" y="326"/>
                    </a:cxn>
                    <a:cxn ang="0">
                      <a:pos x="1110" y="274"/>
                    </a:cxn>
                    <a:cxn ang="0">
                      <a:pos x="1050" y="194"/>
                    </a:cxn>
                    <a:cxn ang="0">
                      <a:pos x="1010" y="134"/>
                    </a:cxn>
                    <a:cxn ang="0">
                      <a:pos x="1062" y="146"/>
                    </a:cxn>
                    <a:cxn ang="0">
                      <a:pos x="1146" y="150"/>
                    </a:cxn>
                    <a:cxn ang="0">
                      <a:pos x="1226" y="198"/>
                    </a:cxn>
                    <a:cxn ang="0">
                      <a:pos x="1322" y="238"/>
                    </a:cxn>
                    <a:cxn ang="0">
                      <a:pos x="1458" y="334"/>
                    </a:cxn>
                    <a:cxn ang="0">
                      <a:pos x="1526" y="362"/>
                    </a:cxn>
                    <a:cxn ang="0">
                      <a:pos x="1394" y="298"/>
                    </a:cxn>
                    <a:cxn ang="0">
                      <a:pos x="1318" y="398"/>
                    </a:cxn>
                    <a:cxn ang="0">
                      <a:pos x="1402" y="414"/>
                    </a:cxn>
                    <a:cxn ang="0">
                      <a:pos x="1418" y="470"/>
                    </a:cxn>
                    <a:cxn ang="0">
                      <a:pos x="1390" y="438"/>
                    </a:cxn>
                    <a:cxn ang="0">
                      <a:pos x="1274" y="466"/>
                    </a:cxn>
                    <a:cxn ang="0">
                      <a:pos x="1226" y="498"/>
                    </a:cxn>
                    <a:cxn ang="0">
                      <a:pos x="1226" y="442"/>
                    </a:cxn>
                    <a:cxn ang="0">
                      <a:pos x="1174" y="434"/>
                    </a:cxn>
                    <a:cxn ang="0">
                      <a:pos x="1062" y="410"/>
                    </a:cxn>
                    <a:cxn ang="0">
                      <a:pos x="950" y="334"/>
                    </a:cxn>
                    <a:cxn ang="0">
                      <a:pos x="818" y="274"/>
                    </a:cxn>
                    <a:cxn ang="0">
                      <a:pos x="770" y="246"/>
                    </a:cxn>
                    <a:cxn ang="0">
                      <a:pos x="682" y="226"/>
                    </a:cxn>
                    <a:cxn ang="0">
                      <a:pos x="618" y="166"/>
                    </a:cxn>
                    <a:cxn ang="0">
                      <a:pos x="598" y="178"/>
                    </a:cxn>
                    <a:cxn ang="0">
                      <a:pos x="522" y="154"/>
                    </a:cxn>
                    <a:cxn ang="0">
                      <a:pos x="506" y="102"/>
                    </a:cxn>
                    <a:cxn ang="0">
                      <a:pos x="466" y="94"/>
                    </a:cxn>
                    <a:cxn ang="0">
                      <a:pos x="426" y="158"/>
                    </a:cxn>
                    <a:cxn ang="0">
                      <a:pos x="382" y="242"/>
                    </a:cxn>
                    <a:cxn ang="0">
                      <a:pos x="302" y="242"/>
                    </a:cxn>
                    <a:cxn ang="0">
                      <a:pos x="238" y="254"/>
                    </a:cxn>
                    <a:cxn ang="0">
                      <a:pos x="234" y="282"/>
                    </a:cxn>
                    <a:cxn ang="0">
                      <a:pos x="122" y="346"/>
                    </a:cxn>
                    <a:cxn ang="0">
                      <a:pos x="86" y="374"/>
                    </a:cxn>
                    <a:cxn ang="0">
                      <a:pos x="178" y="286"/>
                    </a:cxn>
                    <a:cxn ang="0">
                      <a:pos x="118" y="258"/>
                    </a:cxn>
                    <a:cxn ang="0">
                      <a:pos x="34" y="246"/>
                    </a:cxn>
                    <a:cxn ang="0">
                      <a:pos x="78" y="162"/>
                    </a:cxn>
                    <a:cxn ang="0">
                      <a:pos x="38" y="126"/>
                    </a:cxn>
                    <a:cxn ang="0">
                      <a:pos x="30" y="114"/>
                    </a:cxn>
                    <a:cxn ang="0">
                      <a:pos x="62" y="50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7" name="Freeform 69"/>
                <p:cNvSpPr>
                  <a:spLocks/>
                </p:cNvSpPr>
                <p:nvPr userDrawn="1"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/>
                  <a:ahLst/>
                  <a:cxnLst>
                    <a:cxn ang="0">
                      <a:pos x="312" y="336"/>
                    </a:cxn>
                    <a:cxn ang="0">
                      <a:pos x="200" y="280"/>
                    </a:cxn>
                    <a:cxn ang="0">
                      <a:pos x="192" y="268"/>
                    </a:cxn>
                    <a:cxn ang="0">
                      <a:pos x="196" y="256"/>
                    </a:cxn>
                    <a:cxn ang="0">
                      <a:pos x="176" y="252"/>
                    </a:cxn>
                    <a:cxn ang="0">
                      <a:pos x="140" y="236"/>
                    </a:cxn>
                    <a:cxn ang="0">
                      <a:pos x="128" y="240"/>
                    </a:cxn>
                    <a:cxn ang="0">
                      <a:pos x="148" y="260"/>
                    </a:cxn>
                    <a:cxn ang="0">
                      <a:pos x="132" y="256"/>
                    </a:cxn>
                    <a:cxn ang="0">
                      <a:pos x="124" y="224"/>
                    </a:cxn>
                    <a:cxn ang="0">
                      <a:pos x="100" y="192"/>
                    </a:cxn>
                    <a:cxn ang="0">
                      <a:pos x="8" y="140"/>
                    </a:cxn>
                    <a:cxn ang="0">
                      <a:pos x="20" y="100"/>
                    </a:cxn>
                    <a:cxn ang="0">
                      <a:pos x="32" y="4"/>
                    </a:cxn>
                    <a:cxn ang="0">
                      <a:pos x="80" y="0"/>
                    </a:cxn>
                    <a:cxn ang="0">
                      <a:pos x="100" y="20"/>
                    </a:cxn>
                    <a:cxn ang="0">
                      <a:pos x="124" y="28"/>
                    </a:cxn>
                    <a:cxn ang="0">
                      <a:pos x="136" y="32"/>
                    </a:cxn>
                    <a:cxn ang="0">
                      <a:pos x="188" y="72"/>
                    </a:cxn>
                    <a:cxn ang="0">
                      <a:pos x="184" y="88"/>
                    </a:cxn>
                    <a:cxn ang="0">
                      <a:pos x="220" y="104"/>
                    </a:cxn>
                    <a:cxn ang="0">
                      <a:pos x="292" y="116"/>
                    </a:cxn>
                    <a:cxn ang="0">
                      <a:pos x="308" y="132"/>
                    </a:cxn>
                    <a:cxn ang="0">
                      <a:pos x="344" y="112"/>
                    </a:cxn>
                    <a:cxn ang="0">
                      <a:pos x="380" y="136"/>
                    </a:cxn>
                    <a:cxn ang="0">
                      <a:pos x="404" y="144"/>
                    </a:cxn>
                    <a:cxn ang="0">
                      <a:pos x="436" y="168"/>
                    </a:cxn>
                    <a:cxn ang="0">
                      <a:pos x="472" y="192"/>
                    </a:cxn>
                    <a:cxn ang="0">
                      <a:pos x="492" y="216"/>
                    </a:cxn>
                    <a:cxn ang="0">
                      <a:pos x="552" y="244"/>
                    </a:cxn>
                    <a:cxn ang="0">
                      <a:pos x="536" y="252"/>
                    </a:cxn>
                    <a:cxn ang="0">
                      <a:pos x="504" y="228"/>
                    </a:cxn>
                    <a:cxn ang="0">
                      <a:pos x="492" y="228"/>
                    </a:cxn>
                    <a:cxn ang="0">
                      <a:pos x="516" y="264"/>
                    </a:cxn>
                    <a:cxn ang="0">
                      <a:pos x="584" y="276"/>
                    </a:cxn>
                    <a:cxn ang="0">
                      <a:pos x="596" y="304"/>
                    </a:cxn>
                    <a:cxn ang="0">
                      <a:pos x="548" y="308"/>
                    </a:cxn>
                    <a:cxn ang="0">
                      <a:pos x="312" y="336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8" name="Freeform 70"/>
                <p:cNvSpPr>
                  <a:spLocks/>
                </p:cNvSpPr>
                <p:nvPr userDrawn="1"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/>
                  <a:ahLst/>
                  <a:cxnLst>
                    <a:cxn ang="0">
                      <a:pos x="28" y="20"/>
                    </a:cxn>
                    <a:cxn ang="0">
                      <a:pos x="24" y="0"/>
                    </a:cxn>
                    <a:cxn ang="0">
                      <a:pos x="32" y="12"/>
                    </a:cxn>
                    <a:cxn ang="0">
                      <a:pos x="28" y="24"/>
                    </a:cxn>
                    <a:cxn ang="0">
                      <a:pos x="28" y="20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39" name="Freeform 71"/>
                <p:cNvSpPr>
                  <a:spLocks/>
                </p:cNvSpPr>
                <p:nvPr userDrawn="1"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/>
                  <a:ahLst/>
                  <a:cxnLst>
                    <a:cxn ang="0">
                      <a:pos x="34" y="16"/>
                    </a:cxn>
                    <a:cxn ang="0">
                      <a:pos x="42" y="0"/>
                    </a:cxn>
                    <a:cxn ang="0">
                      <a:pos x="34" y="16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0" name="Freeform 72"/>
                <p:cNvSpPr>
                  <a:spLocks/>
                </p:cNvSpPr>
                <p:nvPr userDrawn="1"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/>
                  <a:ahLst/>
                  <a:cxnLst>
                    <a:cxn ang="0">
                      <a:pos x="21" y="23"/>
                    </a:cxn>
                    <a:cxn ang="0">
                      <a:pos x="29" y="7"/>
                    </a:cxn>
                    <a:cxn ang="0">
                      <a:pos x="37" y="19"/>
                    </a:cxn>
                    <a:cxn ang="0">
                      <a:pos x="21" y="23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1" name="Freeform 73"/>
                <p:cNvSpPr>
                  <a:spLocks/>
                </p:cNvSpPr>
                <p:nvPr userDrawn="1"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/>
                  <a:ahLst/>
                  <a:cxnLst>
                    <a:cxn ang="0">
                      <a:pos x="12" y="16"/>
                    </a:cxn>
                    <a:cxn ang="0">
                      <a:pos x="4" y="4"/>
                    </a:cxn>
                    <a:cxn ang="0">
                      <a:pos x="20" y="8"/>
                    </a:cxn>
                    <a:cxn ang="0">
                      <a:pos x="16" y="20"/>
                    </a:cxn>
                    <a:cxn ang="0">
                      <a:pos x="12" y="16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2" name="Freeform 74"/>
                <p:cNvSpPr>
                  <a:spLocks/>
                </p:cNvSpPr>
                <p:nvPr userDrawn="1"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3" name="Freeform 75"/>
                <p:cNvSpPr>
                  <a:spLocks/>
                </p:cNvSpPr>
                <p:nvPr userDrawn="1"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/>
                  <a:ahLst/>
                  <a:cxnLst>
                    <a:cxn ang="0">
                      <a:pos x="16" y="32"/>
                    </a:cxn>
                    <a:cxn ang="0">
                      <a:pos x="28" y="0"/>
                    </a:cxn>
                    <a:cxn ang="0">
                      <a:pos x="68" y="12"/>
                    </a:cxn>
                    <a:cxn ang="0">
                      <a:pos x="132" y="20"/>
                    </a:cxn>
                    <a:cxn ang="0">
                      <a:pos x="104" y="28"/>
                    </a:cxn>
                    <a:cxn ang="0">
                      <a:pos x="56" y="28"/>
                    </a:cxn>
                    <a:cxn ang="0">
                      <a:pos x="32" y="36"/>
                    </a:cxn>
                    <a:cxn ang="0">
                      <a:pos x="16" y="32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4" name="Freeform 76"/>
                <p:cNvSpPr>
                  <a:spLocks/>
                </p:cNvSpPr>
                <p:nvPr userDrawn="1"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/>
                  <a:ahLst/>
                  <a:cxnLst>
                    <a:cxn ang="0">
                      <a:pos x="54" y="16"/>
                    </a:cxn>
                    <a:cxn ang="0">
                      <a:pos x="42" y="0"/>
                    </a:cxn>
                    <a:cxn ang="0">
                      <a:pos x="66" y="8"/>
                    </a:cxn>
                    <a:cxn ang="0">
                      <a:pos x="62" y="24"/>
                    </a:cxn>
                    <a:cxn ang="0">
                      <a:pos x="54" y="16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5" name="Freeform 77"/>
                <p:cNvSpPr>
                  <a:spLocks/>
                </p:cNvSpPr>
                <p:nvPr userDrawn="1"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60" y="8"/>
                    </a:cxn>
                    <a:cxn ang="0">
                      <a:pos x="44" y="40"/>
                    </a:cxn>
                    <a:cxn ang="0">
                      <a:pos x="4" y="20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6" name="Freeform 78"/>
                <p:cNvSpPr>
                  <a:spLocks/>
                </p:cNvSpPr>
                <p:nvPr userDrawn="1"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12" y="8"/>
                    </a:cxn>
                    <a:cxn ang="0">
                      <a:pos x="36" y="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7" name="Freeform 79"/>
                <p:cNvSpPr>
                  <a:spLocks/>
                </p:cNvSpPr>
                <p:nvPr userDrawn="1"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/>
                  <a:ahLst/>
                  <a:cxnLst>
                    <a:cxn ang="0">
                      <a:pos x="288" y="124"/>
                    </a:cxn>
                    <a:cxn ang="0">
                      <a:pos x="328" y="108"/>
                    </a:cxn>
                    <a:cxn ang="0">
                      <a:pos x="396" y="72"/>
                    </a:cxn>
                    <a:cxn ang="0">
                      <a:pos x="308" y="192"/>
                    </a:cxn>
                    <a:cxn ang="0">
                      <a:pos x="356" y="168"/>
                    </a:cxn>
                    <a:cxn ang="0">
                      <a:pos x="404" y="152"/>
                    </a:cxn>
                    <a:cxn ang="0">
                      <a:pos x="476" y="88"/>
                    </a:cxn>
                    <a:cxn ang="0">
                      <a:pos x="488" y="104"/>
                    </a:cxn>
                    <a:cxn ang="0">
                      <a:pos x="552" y="56"/>
                    </a:cxn>
                    <a:cxn ang="0">
                      <a:pos x="784" y="8"/>
                    </a:cxn>
                    <a:cxn ang="0">
                      <a:pos x="720" y="92"/>
                    </a:cxn>
                    <a:cxn ang="0">
                      <a:pos x="836" y="68"/>
                    </a:cxn>
                    <a:cxn ang="0">
                      <a:pos x="936" y="76"/>
                    </a:cxn>
                    <a:cxn ang="0">
                      <a:pos x="952" y="120"/>
                    </a:cxn>
                    <a:cxn ang="0">
                      <a:pos x="992" y="112"/>
                    </a:cxn>
                    <a:cxn ang="0">
                      <a:pos x="1048" y="100"/>
                    </a:cxn>
                    <a:cxn ang="0">
                      <a:pos x="1092" y="76"/>
                    </a:cxn>
                    <a:cxn ang="0">
                      <a:pos x="1100" y="108"/>
                    </a:cxn>
                    <a:cxn ang="0">
                      <a:pos x="1148" y="100"/>
                    </a:cxn>
                    <a:cxn ang="0">
                      <a:pos x="1216" y="132"/>
                    </a:cxn>
                    <a:cxn ang="0">
                      <a:pos x="1292" y="152"/>
                    </a:cxn>
                    <a:cxn ang="0">
                      <a:pos x="1348" y="148"/>
                    </a:cxn>
                    <a:cxn ang="0">
                      <a:pos x="1528" y="208"/>
                    </a:cxn>
                    <a:cxn ang="0">
                      <a:pos x="1508" y="232"/>
                    </a:cxn>
                    <a:cxn ang="0">
                      <a:pos x="1476" y="280"/>
                    </a:cxn>
                    <a:cxn ang="0">
                      <a:pos x="1344" y="320"/>
                    </a:cxn>
                    <a:cxn ang="0">
                      <a:pos x="1284" y="376"/>
                    </a:cxn>
                    <a:cxn ang="0">
                      <a:pos x="1252" y="448"/>
                    </a:cxn>
                    <a:cxn ang="0">
                      <a:pos x="1280" y="324"/>
                    </a:cxn>
                    <a:cxn ang="0">
                      <a:pos x="1244" y="304"/>
                    </a:cxn>
                    <a:cxn ang="0">
                      <a:pos x="1180" y="360"/>
                    </a:cxn>
                    <a:cxn ang="0">
                      <a:pos x="1140" y="340"/>
                    </a:cxn>
                    <a:cxn ang="0">
                      <a:pos x="1000" y="388"/>
                    </a:cxn>
                    <a:cxn ang="0">
                      <a:pos x="980" y="424"/>
                    </a:cxn>
                    <a:cxn ang="0">
                      <a:pos x="1032" y="468"/>
                    </a:cxn>
                    <a:cxn ang="0">
                      <a:pos x="920" y="656"/>
                    </a:cxn>
                    <a:cxn ang="0">
                      <a:pos x="850" y="740"/>
                    </a:cxn>
                    <a:cxn ang="0">
                      <a:pos x="850" y="810"/>
                    </a:cxn>
                    <a:cxn ang="0">
                      <a:pos x="816" y="760"/>
                    </a:cxn>
                    <a:cxn ang="0">
                      <a:pos x="804" y="712"/>
                    </a:cxn>
                    <a:cxn ang="0">
                      <a:pos x="696" y="728"/>
                    </a:cxn>
                    <a:cxn ang="0">
                      <a:pos x="730" y="822"/>
                    </a:cxn>
                    <a:cxn ang="0">
                      <a:pos x="736" y="876"/>
                    </a:cxn>
                    <a:cxn ang="0">
                      <a:pos x="240" y="144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8" name="Freeform 80"/>
                <p:cNvSpPr>
                  <a:spLocks/>
                </p:cNvSpPr>
                <p:nvPr userDrawn="1"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49" name="Freeform 81"/>
                <p:cNvSpPr>
                  <a:spLocks/>
                </p:cNvSpPr>
                <p:nvPr userDrawn="1"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0" name="Freeform 82"/>
                <p:cNvSpPr>
                  <a:spLocks/>
                </p:cNvSpPr>
                <p:nvPr userDrawn="1"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1" name="Freeform 83"/>
                <p:cNvSpPr>
                  <a:spLocks/>
                </p:cNvSpPr>
                <p:nvPr userDrawn="1"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2" name="Freeform 84"/>
                <p:cNvSpPr>
                  <a:spLocks/>
                </p:cNvSpPr>
                <p:nvPr userDrawn="1"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3" name="Freeform 85"/>
                <p:cNvSpPr>
                  <a:spLocks/>
                </p:cNvSpPr>
                <p:nvPr userDrawn="1"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4" name="Freeform 86"/>
                <p:cNvSpPr>
                  <a:spLocks/>
                </p:cNvSpPr>
                <p:nvPr userDrawn="1"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5" name="Freeform 87"/>
                <p:cNvSpPr>
                  <a:spLocks/>
                </p:cNvSpPr>
                <p:nvPr userDrawn="1"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6" name="Freeform 88"/>
                <p:cNvSpPr>
                  <a:spLocks/>
                </p:cNvSpPr>
                <p:nvPr userDrawn="1"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/>
                  <a:ahLst/>
                  <a:cxnLst>
                    <a:cxn ang="0">
                      <a:pos x="804" y="1204"/>
                    </a:cxn>
                    <a:cxn ang="0">
                      <a:pos x="836" y="1300"/>
                    </a:cxn>
                    <a:cxn ang="0">
                      <a:pos x="820" y="1360"/>
                    </a:cxn>
                    <a:cxn ang="0">
                      <a:pos x="716" y="880"/>
                    </a:cxn>
                    <a:cxn ang="0">
                      <a:pos x="724" y="856"/>
                    </a:cxn>
                    <a:cxn ang="0">
                      <a:pos x="744" y="784"/>
                    </a:cxn>
                    <a:cxn ang="0">
                      <a:pos x="460" y="544"/>
                    </a:cxn>
                    <a:cxn ang="0">
                      <a:pos x="420" y="656"/>
                    </a:cxn>
                    <a:cxn ang="0">
                      <a:pos x="444" y="1164"/>
                    </a:cxn>
                    <a:cxn ang="0">
                      <a:pos x="444" y="1080"/>
                    </a:cxn>
                    <a:cxn ang="0">
                      <a:pos x="452" y="1016"/>
                    </a:cxn>
                    <a:cxn ang="0">
                      <a:pos x="376" y="856"/>
                    </a:cxn>
                    <a:cxn ang="0">
                      <a:pos x="352" y="820"/>
                    </a:cxn>
                    <a:cxn ang="0">
                      <a:pos x="372" y="760"/>
                    </a:cxn>
                    <a:cxn ang="0">
                      <a:pos x="376" y="724"/>
                    </a:cxn>
                    <a:cxn ang="0">
                      <a:pos x="308" y="692"/>
                    </a:cxn>
                    <a:cxn ang="0">
                      <a:pos x="232" y="668"/>
                    </a:cxn>
                    <a:cxn ang="0">
                      <a:pos x="212" y="684"/>
                    </a:cxn>
                    <a:cxn ang="0">
                      <a:pos x="140" y="684"/>
                    </a:cxn>
                    <a:cxn ang="0">
                      <a:pos x="52" y="640"/>
                    </a:cxn>
                    <a:cxn ang="0">
                      <a:pos x="28" y="568"/>
                    </a:cxn>
                    <a:cxn ang="0">
                      <a:pos x="8" y="524"/>
                    </a:cxn>
                    <a:cxn ang="0">
                      <a:pos x="20" y="460"/>
                    </a:cxn>
                    <a:cxn ang="0">
                      <a:pos x="44" y="380"/>
                    </a:cxn>
                    <a:cxn ang="0">
                      <a:pos x="64" y="320"/>
                    </a:cxn>
                    <a:cxn ang="0">
                      <a:pos x="100" y="256"/>
                    </a:cxn>
                    <a:cxn ang="0">
                      <a:pos x="168" y="188"/>
                    </a:cxn>
                    <a:cxn ang="0">
                      <a:pos x="280" y="88"/>
                    </a:cxn>
                    <a:cxn ang="0">
                      <a:pos x="340" y="48"/>
                    </a:cxn>
                    <a:cxn ang="0">
                      <a:pos x="476" y="8"/>
                    </a:cxn>
                    <a:cxn ang="0">
                      <a:pos x="568" y="8"/>
                    </a:cxn>
                    <a:cxn ang="0">
                      <a:pos x="596" y="56"/>
                    </a:cxn>
                    <a:cxn ang="0">
                      <a:pos x="612" y="104"/>
                    </a:cxn>
                    <a:cxn ang="0">
                      <a:pos x="696" y="108"/>
                    </a:cxn>
                    <a:cxn ang="0">
                      <a:pos x="776" y="152"/>
                    </a:cxn>
                    <a:cxn ang="0">
                      <a:pos x="836" y="160"/>
                    </a:cxn>
                    <a:cxn ang="0">
                      <a:pos x="824" y="208"/>
                    </a:cxn>
                    <a:cxn ang="0">
                      <a:pos x="836" y="416"/>
                    </a:cxn>
                    <a:cxn ang="0">
                      <a:pos x="856" y="492"/>
                    </a:cxn>
                    <a:cxn ang="0">
                      <a:pos x="920" y="588"/>
                    </a:cxn>
                    <a:cxn ang="0">
                      <a:pos x="1000" y="556"/>
                    </a:cxn>
                    <a:cxn ang="0">
                      <a:pos x="1000" y="620"/>
                    </a:cxn>
                    <a:cxn ang="0">
                      <a:pos x="924" y="748"/>
                    </a:cxn>
                    <a:cxn ang="0">
                      <a:pos x="844" y="832"/>
                    </a:cxn>
                    <a:cxn ang="0">
                      <a:pos x="820" y="940"/>
                    </a:cxn>
                    <a:cxn ang="0">
                      <a:pos x="856" y="1040"/>
                    </a:cxn>
                    <a:cxn ang="0">
                      <a:pos x="868" y="1076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7" name="Freeform 89"/>
                <p:cNvSpPr>
                  <a:spLocks/>
                </p:cNvSpPr>
                <p:nvPr userDrawn="1"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/>
                  <a:ahLst/>
                  <a:cxnLst>
                    <a:cxn ang="0">
                      <a:pos x="52" y="762"/>
                    </a:cxn>
                    <a:cxn ang="0">
                      <a:pos x="120" y="870"/>
                    </a:cxn>
                    <a:cxn ang="0">
                      <a:pos x="136" y="898"/>
                    </a:cxn>
                    <a:cxn ang="0">
                      <a:pos x="168" y="962"/>
                    </a:cxn>
                    <a:cxn ang="0">
                      <a:pos x="196" y="998"/>
                    </a:cxn>
                    <a:cxn ang="0">
                      <a:pos x="220" y="1014"/>
                    </a:cxn>
                    <a:cxn ang="0">
                      <a:pos x="260" y="1050"/>
                    </a:cxn>
                    <a:cxn ang="0">
                      <a:pos x="284" y="1086"/>
                    </a:cxn>
                    <a:cxn ang="0">
                      <a:pos x="288" y="1110"/>
                    </a:cxn>
                    <a:cxn ang="0">
                      <a:pos x="312" y="1126"/>
                    </a:cxn>
                    <a:cxn ang="0">
                      <a:pos x="412" y="1086"/>
                    </a:cxn>
                    <a:cxn ang="0">
                      <a:pos x="428" y="1034"/>
                    </a:cxn>
                    <a:cxn ang="0">
                      <a:pos x="424" y="1002"/>
                    </a:cxn>
                    <a:cxn ang="0">
                      <a:pos x="424" y="938"/>
                    </a:cxn>
                    <a:cxn ang="0">
                      <a:pos x="416" y="878"/>
                    </a:cxn>
                    <a:cxn ang="0">
                      <a:pos x="400" y="698"/>
                    </a:cxn>
                    <a:cxn ang="0">
                      <a:pos x="348" y="570"/>
                    </a:cxn>
                    <a:cxn ang="0">
                      <a:pos x="324" y="546"/>
                    </a:cxn>
                    <a:cxn ang="0">
                      <a:pos x="320" y="510"/>
                    </a:cxn>
                    <a:cxn ang="0">
                      <a:pos x="312" y="482"/>
                    </a:cxn>
                    <a:cxn ang="0">
                      <a:pos x="312" y="434"/>
                    </a:cxn>
                    <a:cxn ang="0">
                      <a:pos x="308" y="406"/>
                    </a:cxn>
                    <a:cxn ang="0">
                      <a:pos x="340" y="382"/>
                    </a:cxn>
                    <a:cxn ang="0">
                      <a:pos x="384" y="374"/>
                    </a:cxn>
                    <a:cxn ang="0">
                      <a:pos x="384" y="258"/>
                    </a:cxn>
                    <a:cxn ang="0">
                      <a:pos x="80" y="182"/>
                    </a:cxn>
                    <a:cxn ang="0">
                      <a:pos x="48" y="186"/>
                    </a:cxn>
                    <a:cxn ang="0">
                      <a:pos x="24" y="194"/>
                    </a:cxn>
                    <a:cxn ang="0">
                      <a:pos x="0" y="282"/>
                    </a:cxn>
                    <a:cxn ang="0">
                      <a:pos x="168" y="734"/>
                    </a:cxn>
                    <a:cxn ang="0">
                      <a:pos x="52" y="762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8" name="Freeform 90"/>
                <p:cNvSpPr>
                  <a:spLocks/>
                </p:cNvSpPr>
                <p:nvPr userDrawn="1"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/>
                  <a:ahLst/>
                  <a:cxnLst>
                    <a:cxn ang="0">
                      <a:pos x="25" y="83"/>
                    </a:cxn>
                    <a:cxn ang="0">
                      <a:pos x="53" y="27"/>
                    </a:cxn>
                    <a:cxn ang="0">
                      <a:pos x="73" y="7"/>
                    </a:cxn>
                    <a:cxn ang="0">
                      <a:pos x="93" y="55"/>
                    </a:cxn>
                    <a:cxn ang="0">
                      <a:pos x="81" y="99"/>
                    </a:cxn>
                    <a:cxn ang="0">
                      <a:pos x="81" y="163"/>
                    </a:cxn>
                    <a:cxn ang="0">
                      <a:pos x="93" y="199"/>
                    </a:cxn>
                    <a:cxn ang="0">
                      <a:pos x="89" y="271"/>
                    </a:cxn>
                    <a:cxn ang="0">
                      <a:pos x="81" y="283"/>
                    </a:cxn>
                    <a:cxn ang="0">
                      <a:pos x="57" y="275"/>
                    </a:cxn>
                    <a:cxn ang="0">
                      <a:pos x="29" y="231"/>
                    </a:cxn>
                    <a:cxn ang="0">
                      <a:pos x="21" y="179"/>
                    </a:cxn>
                    <a:cxn ang="0">
                      <a:pos x="5" y="119"/>
                    </a:cxn>
                    <a:cxn ang="0">
                      <a:pos x="25" y="83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59" name="Freeform 91"/>
                <p:cNvSpPr>
                  <a:spLocks/>
                </p:cNvSpPr>
                <p:nvPr userDrawn="1"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4" y="2"/>
                    </a:cxn>
                    <a:cxn ang="0">
                      <a:pos x="16" y="6"/>
                    </a:cxn>
                    <a:cxn ang="0">
                      <a:pos x="12" y="18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0" name="Freeform 92"/>
                <p:cNvSpPr>
                  <a:spLocks/>
                </p:cNvSpPr>
                <p:nvPr userDrawn="1"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1" name="Freeform 93"/>
                <p:cNvSpPr>
                  <a:spLocks/>
                </p:cNvSpPr>
                <p:nvPr userDrawn="1"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2" name="Freeform 94"/>
                <p:cNvSpPr>
                  <a:spLocks/>
                </p:cNvSpPr>
                <p:nvPr userDrawn="1"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3" name="Freeform 95"/>
                <p:cNvSpPr>
                  <a:spLocks/>
                </p:cNvSpPr>
                <p:nvPr userDrawn="1"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4" name="Freeform 96"/>
                <p:cNvSpPr>
                  <a:spLocks/>
                </p:cNvSpPr>
                <p:nvPr userDrawn="1"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/>
                  <a:ahLst/>
                  <a:cxnLst>
                    <a:cxn ang="0">
                      <a:pos x="1264" y="57"/>
                    </a:cxn>
                    <a:cxn ang="0">
                      <a:pos x="1164" y="49"/>
                    </a:cxn>
                    <a:cxn ang="0">
                      <a:pos x="1080" y="85"/>
                    </a:cxn>
                    <a:cxn ang="0">
                      <a:pos x="1024" y="101"/>
                    </a:cxn>
                    <a:cxn ang="0">
                      <a:pos x="980" y="137"/>
                    </a:cxn>
                    <a:cxn ang="0">
                      <a:pos x="984" y="97"/>
                    </a:cxn>
                    <a:cxn ang="0">
                      <a:pos x="956" y="37"/>
                    </a:cxn>
                    <a:cxn ang="0">
                      <a:pos x="988" y="13"/>
                    </a:cxn>
                    <a:cxn ang="0">
                      <a:pos x="896" y="29"/>
                    </a:cxn>
                    <a:cxn ang="0">
                      <a:pos x="924" y="5"/>
                    </a:cxn>
                    <a:cxn ang="0">
                      <a:pos x="816" y="41"/>
                    </a:cxn>
                    <a:cxn ang="0">
                      <a:pos x="680" y="117"/>
                    </a:cxn>
                    <a:cxn ang="0">
                      <a:pos x="556" y="161"/>
                    </a:cxn>
                    <a:cxn ang="0">
                      <a:pos x="584" y="185"/>
                    </a:cxn>
                    <a:cxn ang="0">
                      <a:pos x="572" y="237"/>
                    </a:cxn>
                    <a:cxn ang="0">
                      <a:pos x="636" y="217"/>
                    </a:cxn>
                    <a:cxn ang="0">
                      <a:pos x="708" y="153"/>
                    </a:cxn>
                    <a:cxn ang="0">
                      <a:pos x="840" y="93"/>
                    </a:cxn>
                    <a:cxn ang="0">
                      <a:pos x="736" y="193"/>
                    </a:cxn>
                    <a:cxn ang="0">
                      <a:pos x="832" y="177"/>
                    </a:cxn>
                    <a:cxn ang="0">
                      <a:pos x="760" y="213"/>
                    </a:cxn>
                    <a:cxn ang="0">
                      <a:pos x="664" y="237"/>
                    </a:cxn>
                    <a:cxn ang="0">
                      <a:pos x="600" y="281"/>
                    </a:cxn>
                    <a:cxn ang="0">
                      <a:pos x="540" y="289"/>
                    </a:cxn>
                    <a:cxn ang="0">
                      <a:pos x="544" y="225"/>
                    </a:cxn>
                    <a:cxn ang="0">
                      <a:pos x="420" y="293"/>
                    </a:cxn>
                    <a:cxn ang="0">
                      <a:pos x="316" y="345"/>
                    </a:cxn>
                    <a:cxn ang="0">
                      <a:pos x="212" y="437"/>
                    </a:cxn>
                    <a:cxn ang="0">
                      <a:pos x="124" y="457"/>
                    </a:cxn>
                    <a:cxn ang="0">
                      <a:pos x="32" y="529"/>
                    </a:cxn>
                    <a:cxn ang="0">
                      <a:pos x="24" y="609"/>
                    </a:cxn>
                    <a:cxn ang="0">
                      <a:pos x="144" y="565"/>
                    </a:cxn>
                    <a:cxn ang="0">
                      <a:pos x="220" y="509"/>
                    </a:cxn>
                    <a:cxn ang="0">
                      <a:pos x="320" y="469"/>
                    </a:cxn>
                    <a:cxn ang="0">
                      <a:pos x="324" y="585"/>
                    </a:cxn>
                    <a:cxn ang="0">
                      <a:pos x="344" y="597"/>
                    </a:cxn>
                    <a:cxn ang="0">
                      <a:pos x="384" y="565"/>
                    </a:cxn>
                    <a:cxn ang="0">
                      <a:pos x="376" y="485"/>
                    </a:cxn>
                    <a:cxn ang="0">
                      <a:pos x="424" y="517"/>
                    </a:cxn>
                    <a:cxn ang="0">
                      <a:pos x="396" y="597"/>
                    </a:cxn>
                    <a:cxn ang="0">
                      <a:pos x="444" y="593"/>
                    </a:cxn>
                    <a:cxn ang="0">
                      <a:pos x="492" y="577"/>
                    </a:cxn>
                    <a:cxn ang="0">
                      <a:pos x="584" y="485"/>
                    </a:cxn>
                    <a:cxn ang="0">
                      <a:pos x="652" y="489"/>
                    </a:cxn>
                    <a:cxn ang="0">
                      <a:pos x="652" y="469"/>
                    </a:cxn>
                    <a:cxn ang="0">
                      <a:pos x="704" y="449"/>
                    </a:cxn>
                    <a:cxn ang="0">
                      <a:pos x="840" y="477"/>
                    </a:cxn>
                    <a:cxn ang="0">
                      <a:pos x="868" y="501"/>
                    </a:cxn>
                    <a:cxn ang="0">
                      <a:pos x="876" y="561"/>
                    </a:cxn>
                    <a:cxn ang="0">
                      <a:pos x="928" y="533"/>
                    </a:cxn>
                    <a:cxn ang="0">
                      <a:pos x="1040" y="513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5" name="Freeform 97"/>
                <p:cNvSpPr>
                  <a:spLocks/>
                </p:cNvSpPr>
                <p:nvPr userDrawn="1"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/>
                  <a:ahLst/>
                  <a:cxnLst>
                    <a:cxn ang="0">
                      <a:pos x="14" y="156"/>
                    </a:cxn>
                    <a:cxn ang="0">
                      <a:pos x="38" y="148"/>
                    </a:cxn>
                    <a:cxn ang="0">
                      <a:pos x="50" y="144"/>
                    </a:cxn>
                    <a:cxn ang="0">
                      <a:pos x="62" y="116"/>
                    </a:cxn>
                    <a:cxn ang="0">
                      <a:pos x="94" y="100"/>
                    </a:cxn>
                    <a:cxn ang="0">
                      <a:pos x="114" y="80"/>
                    </a:cxn>
                    <a:cxn ang="0">
                      <a:pos x="146" y="32"/>
                    </a:cxn>
                    <a:cxn ang="0">
                      <a:pos x="198" y="0"/>
                    </a:cxn>
                    <a:cxn ang="0">
                      <a:pos x="190" y="20"/>
                    </a:cxn>
                    <a:cxn ang="0">
                      <a:pos x="158" y="40"/>
                    </a:cxn>
                    <a:cxn ang="0">
                      <a:pos x="126" y="104"/>
                    </a:cxn>
                    <a:cxn ang="0">
                      <a:pos x="130" y="116"/>
                    </a:cxn>
                    <a:cxn ang="0">
                      <a:pos x="114" y="140"/>
                    </a:cxn>
                    <a:cxn ang="0">
                      <a:pos x="78" y="164"/>
                    </a:cxn>
                    <a:cxn ang="0">
                      <a:pos x="14" y="156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6" name="Freeform 98"/>
                <p:cNvSpPr>
                  <a:spLocks/>
                </p:cNvSpPr>
                <p:nvPr userDrawn="1"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/>
                  <a:ahLst/>
                  <a:cxnLst>
                    <a:cxn ang="0">
                      <a:pos x="12" y="49"/>
                    </a:cxn>
                    <a:cxn ang="0">
                      <a:pos x="48" y="33"/>
                    </a:cxn>
                    <a:cxn ang="0">
                      <a:pos x="96" y="9"/>
                    </a:cxn>
                    <a:cxn ang="0">
                      <a:pos x="108" y="1"/>
                    </a:cxn>
                    <a:cxn ang="0">
                      <a:pos x="116" y="13"/>
                    </a:cxn>
                    <a:cxn ang="0">
                      <a:pos x="76" y="41"/>
                    </a:cxn>
                    <a:cxn ang="0">
                      <a:pos x="44" y="65"/>
                    </a:cxn>
                    <a:cxn ang="0">
                      <a:pos x="28" y="61"/>
                    </a:cxn>
                    <a:cxn ang="0">
                      <a:pos x="16" y="65"/>
                    </a:cxn>
                    <a:cxn ang="0">
                      <a:pos x="12" y="4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7" name="Freeform 99"/>
                <p:cNvSpPr>
                  <a:spLocks/>
                </p:cNvSpPr>
                <p:nvPr userDrawn="1"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/>
                  <a:ahLst/>
                  <a:cxnLst>
                    <a:cxn ang="0">
                      <a:pos x="8" y="59"/>
                    </a:cxn>
                    <a:cxn ang="0">
                      <a:pos x="20" y="31"/>
                    </a:cxn>
                    <a:cxn ang="0">
                      <a:pos x="92" y="23"/>
                    </a:cxn>
                    <a:cxn ang="0">
                      <a:pos x="88" y="51"/>
                    </a:cxn>
                    <a:cxn ang="0">
                      <a:pos x="28" y="71"/>
                    </a:cxn>
                    <a:cxn ang="0">
                      <a:pos x="8" y="59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8" name="Freeform 100"/>
                <p:cNvSpPr>
                  <a:spLocks/>
                </p:cNvSpPr>
                <p:nvPr userDrawn="1"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/>
                  <a:ahLst/>
                  <a:cxnLst>
                    <a:cxn ang="0">
                      <a:pos x="0" y="156"/>
                    </a:cxn>
                    <a:cxn ang="0">
                      <a:pos x="8" y="192"/>
                    </a:cxn>
                    <a:cxn ang="0">
                      <a:pos x="40" y="168"/>
                    </a:cxn>
                    <a:cxn ang="0">
                      <a:pos x="128" y="132"/>
                    </a:cxn>
                    <a:cxn ang="0">
                      <a:pos x="156" y="120"/>
                    </a:cxn>
                    <a:cxn ang="0">
                      <a:pos x="180" y="112"/>
                    </a:cxn>
                    <a:cxn ang="0">
                      <a:pos x="188" y="100"/>
                    </a:cxn>
                    <a:cxn ang="0">
                      <a:pos x="224" y="88"/>
                    </a:cxn>
                    <a:cxn ang="0">
                      <a:pos x="272" y="64"/>
                    </a:cxn>
                    <a:cxn ang="0">
                      <a:pos x="352" y="40"/>
                    </a:cxn>
                    <a:cxn ang="0">
                      <a:pos x="324" y="0"/>
                    </a:cxn>
                    <a:cxn ang="0">
                      <a:pos x="200" y="52"/>
                    </a:cxn>
                    <a:cxn ang="0">
                      <a:pos x="76" y="108"/>
                    </a:cxn>
                    <a:cxn ang="0">
                      <a:pos x="0" y="156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69" name="Freeform 101"/>
                <p:cNvSpPr>
                  <a:spLocks/>
                </p:cNvSpPr>
                <p:nvPr userDrawn="1"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/>
                  <a:ahLst/>
                  <a:cxnLst>
                    <a:cxn ang="0">
                      <a:pos x="8" y="68"/>
                    </a:cxn>
                    <a:cxn ang="0">
                      <a:pos x="56" y="40"/>
                    </a:cxn>
                    <a:cxn ang="0">
                      <a:pos x="76" y="4"/>
                    </a:cxn>
                    <a:cxn ang="0">
                      <a:pos x="100" y="16"/>
                    </a:cxn>
                    <a:cxn ang="0">
                      <a:pos x="136" y="0"/>
                    </a:cxn>
                    <a:cxn ang="0">
                      <a:pos x="164" y="16"/>
                    </a:cxn>
                    <a:cxn ang="0">
                      <a:pos x="184" y="20"/>
                    </a:cxn>
                    <a:cxn ang="0">
                      <a:pos x="180" y="36"/>
                    </a:cxn>
                    <a:cxn ang="0">
                      <a:pos x="164" y="32"/>
                    </a:cxn>
                    <a:cxn ang="0">
                      <a:pos x="128" y="32"/>
                    </a:cxn>
                    <a:cxn ang="0">
                      <a:pos x="100" y="48"/>
                    </a:cxn>
                    <a:cxn ang="0">
                      <a:pos x="124" y="56"/>
                    </a:cxn>
                    <a:cxn ang="0">
                      <a:pos x="92" y="64"/>
                    </a:cxn>
                    <a:cxn ang="0">
                      <a:pos x="60" y="52"/>
                    </a:cxn>
                    <a:cxn ang="0">
                      <a:pos x="52" y="64"/>
                    </a:cxn>
                    <a:cxn ang="0">
                      <a:pos x="28" y="68"/>
                    </a:cxn>
                    <a:cxn ang="0">
                      <a:pos x="8" y="68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70" name="Freeform 102"/>
                <p:cNvSpPr>
                  <a:spLocks/>
                </p:cNvSpPr>
                <p:nvPr userDrawn="1"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78" y="38"/>
                    </a:cxn>
                    <a:cxn ang="0">
                      <a:pos x="114" y="22"/>
                    </a:cxn>
                    <a:cxn ang="0">
                      <a:pos x="166" y="26"/>
                    </a:cxn>
                    <a:cxn ang="0">
                      <a:pos x="138" y="26"/>
                    </a:cxn>
                    <a:cxn ang="0">
                      <a:pos x="86" y="46"/>
                    </a:cxn>
                    <a:cxn ang="0">
                      <a:pos x="2" y="22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71" name="Freeform 103"/>
                <p:cNvSpPr>
                  <a:spLocks/>
                </p:cNvSpPr>
                <p:nvPr userDrawn="1"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/>
                  <a:ahLst/>
                  <a:cxnLst>
                    <a:cxn ang="0">
                      <a:pos x="36" y="108"/>
                    </a:cxn>
                    <a:cxn ang="0">
                      <a:pos x="0" y="88"/>
                    </a:cxn>
                    <a:cxn ang="0">
                      <a:pos x="28" y="64"/>
                    </a:cxn>
                    <a:cxn ang="0">
                      <a:pos x="32" y="52"/>
                    </a:cxn>
                    <a:cxn ang="0">
                      <a:pos x="56" y="44"/>
                    </a:cxn>
                    <a:cxn ang="0">
                      <a:pos x="60" y="32"/>
                    </a:cxn>
                    <a:cxn ang="0">
                      <a:pos x="168" y="4"/>
                    </a:cxn>
                    <a:cxn ang="0">
                      <a:pos x="180" y="8"/>
                    </a:cxn>
                    <a:cxn ang="0">
                      <a:pos x="204" y="0"/>
                    </a:cxn>
                    <a:cxn ang="0">
                      <a:pos x="216" y="20"/>
                    </a:cxn>
                    <a:cxn ang="0">
                      <a:pos x="144" y="36"/>
                    </a:cxn>
                    <a:cxn ang="0">
                      <a:pos x="64" y="56"/>
                    </a:cxn>
                    <a:cxn ang="0">
                      <a:pos x="52" y="84"/>
                    </a:cxn>
                    <a:cxn ang="0">
                      <a:pos x="36" y="108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72" name="Freeform 104"/>
                <p:cNvSpPr>
                  <a:spLocks/>
                </p:cNvSpPr>
                <p:nvPr userDrawn="1"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73" name="Freeform 105"/>
                <p:cNvSpPr>
                  <a:spLocks/>
                </p:cNvSpPr>
                <p:nvPr userDrawn="1"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74" name="Freeform 106"/>
                <p:cNvSpPr>
                  <a:spLocks/>
                </p:cNvSpPr>
                <p:nvPr userDrawn="1"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75" name="Freeform 107"/>
                <p:cNvSpPr>
                  <a:spLocks/>
                </p:cNvSpPr>
                <p:nvPr userDrawn="1"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76" name="Freeform 108"/>
                <p:cNvSpPr>
                  <a:spLocks/>
                </p:cNvSpPr>
                <p:nvPr userDrawn="1"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877" name="Group 109"/>
              <p:cNvGrpSpPr>
                <a:grpSpLocks/>
              </p:cNvGrpSpPr>
              <p:nvPr userDrawn="1"/>
            </p:nvGrpSpPr>
            <p:grpSpPr bwMode="auto">
              <a:xfrm>
                <a:off x="30" y="565"/>
                <a:ext cx="5689" cy="3126"/>
                <a:chOff x="-306" y="90"/>
                <a:chExt cx="6396" cy="3513"/>
              </a:xfrm>
            </p:grpSpPr>
            <p:sp>
              <p:nvSpPr>
                <p:cNvPr id="160878" name="Freeform 110"/>
                <p:cNvSpPr>
                  <a:spLocks/>
                </p:cNvSpPr>
                <p:nvPr userDrawn="1"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/>
                  <a:ahLst/>
                  <a:cxnLst>
                    <a:cxn ang="0">
                      <a:pos x="288" y="22"/>
                    </a:cxn>
                    <a:cxn ang="0">
                      <a:pos x="332" y="28"/>
                    </a:cxn>
                    <a:cxn ang="0">
                      <a:pos x="320" y="60"/>
                    </a:cxn>
                    <a:cxn ang="0">
                      <a:pos x="366" y="114"/>
                    </a:cxn>
                    <a:cxn ang="0">
                      <a:pos x="390" y="130"/>
                    </a:cxn>
                    <a:cxn ang="0">
                      <a:pos x="404" y="66"/>
                    </a:cxn>
                    <a:cxn ang="0">
                      <a:pos x="418" y="0"/>
                    </a:cxn>
                    <a:cxn ang="0">
                      <a:pos x="450" y="62"/>
                    </a:cxn>
                    <a:cxn ang="0">
                      <a:pos x="470" y="94"/>
                    </a:cxn>
                    <a:cxn ang="0">
                      <a:pos x="502" y="166"/>
                    </a:cxn>
                    <a:cxn ang="0">
                      <a:pos x="534" y="202"/>
                    </a:cxn>
                    <a:cxn ang="0">
                      <a:pos x="550" y="224"/>
                    </a:cxn>
                    <a:cxn ang="0">
                      <a:pos x="582" y="272"/>
                    </a:cxn>
                    <a:cxn ang="0">
                      <a:pos x="576" y="390"/>
                    </a:cxn>
                    <a:cxn ang="0">
                      <a:pos x="546" y="454"/>
                    </a:cxn>
                    <a:cxn ang="0">
                      <a:pos x="536" y="478"/>
                    </a:cxn>
                    <a:cxn ang="0">
                      <a:pos x="508" y="512"/>
                    </a:cxn>
                    <a:cxn ang="0">
                      <a:pos x="482" y="534"/>
                    </a:cxn>
                    <a:cxn ang="0">
                      <a:pos x="450" y="530"/>
                    </a:cxn>
                    <a:cxn ang="0">
                      <a:pos x="402" y="510"/>
                    </a:cxn>
                    <a:cxn ang="0">
                      <a:pos x="390" y="476"/>
                    </a:cxn>
                    <a:cxn ang="0">
                      <a:pos x="360" y="480"/>
                    </a:cxn>
                    <a:cxn ang="0">
                      <a:pos x="362" y="424"/>
                    </a:cxn>
                    <a:cxn ang="0">
                      <a:pos x="360" y="422"/>
                    </a:cxn>
                    <a:cxn ang="0">
                      <a:pos x="338" y="454"/>
                    </a:cxn>
                    <a:cxn ang="0">
                      <a:pos x="322" y="428"/>
                    </a:cxn>
                    <a:cxn ang="0">
                      <a:pos x="268" y="398"/>
                    </a:cxn>
                    <a:cxn ang="0">
                      <a:pos x="186" y="416"/>
                    </a:cxn>
                    <a:cxn ang="0">
                      <a:pos x="162" y="442"/>
                    </a:cxn>
                    <a:cxn ang="0">
                      <a:pos x="128" y="440"/>
                    </a:cxn>
                    <a:cxn ang="0">
                      <a:pos x="82" y="466"/>
                    </a:cxn>
                    <a:cxn ang="0">
                      <a:pos x="52" y="414"/>
                    </a:cxn>
                    <a:cxn ang="0">
                      <a:pos x="8" y="314"/>
                    </a:cxn>
                    <a:cxn ang="0">
                      <a:pos x="0" y="258"/>
                    </a:cxn>
                    <a:cxn ang="0">
                      <a:pos x="40" y="186"/>
                    </a:cxn>
                    <a:cxn ang="0">
                      <a:pos x="116" y="140"/>
                    </a:cxn>
                    <a:cxn ang="0">
                      <a:pos x="140" y="124"/>
                    </a:cxn>
                    <a:cxn ang="0">
                      <a:pos x="146" y="114"/>
                    </a:cxn>
                    <a:cxn ang="0">
                      <a:pos x="168" y="68"/>
                    </a:cxn>
                    <a:cxn ang="0">
                      <a:pos x="208" y="84"/>
                    </a:cxn>
                    <a:cxn ang="0">
                      <a:pos x="234" y="70"/>
                    </a:cxn>
                    <a:cxn ang="0">
                      <a:pos x="236" y="38"/>
                    </a:cxn>
                    <a:cxn ang="0">
                      <a:pos x="264" y="24"/>
                    </a:cxn>
                    <a:cxn ang="0">
                      <a:pos x="270" y="12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79" name="Freeform 111"/>
                <p:cNvSpPr>
                  <a:spLocks/>
                </p:cNvSpPr>
                <p:nvPr userDrawn="1"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/>
                  <a:ahLst/>
                  <a:cxnLst>
                    <a:cxn ang="0">
                      <a:pos x="4" y="24"/>
                    </a:cxn>
                    <a:cxn ang="0">
                      <a:pos x="32" y="28"/>
                    </a:cxn>
                    <a:cxn ang="0">
                      <a:pos x="52" y="0"/>
                    </a:cxn>
                    <a:cxn ang="0">
                      <a:pos x="56" y="18"/>
                    </a:cxn>
                    <a:cxn ang="0">
                      <a:pos x="26" y="78"/>
                    </a:cxn>
                    <a:cxn ang="0">
                      <a:pos x="16" y="54"/>
                    </a:cxn>
                    <a:cxn ang="0">
                      <a:pos x="0" y="30"/>
                    </a:cxn>
                    <a:cxn ang="0">
                      <a:pos x="4" y="24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0" name="Freeform 112"/>
                <p:cNvSpPr>
                  <a:spLocks/>
                </p:cNvSpPr>
                <p:nvPr userDrawn="1"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95" y="12"/>
                    </a:cxn>
                    <a:cxn ang="0">
                      <a:pos x="113" y="18"/>
                    </a:cxn>
                    <a:cxn ang="0">
                      <a:pos x="83" y="64"/>
                    </a:cxn>
                    <a:cxn ang="0">
                      <a:pos x="79" y="76"/>
                    </a:cxn>
                    <a:cxn ang="0">
                      <a:pos x="67" y="84"/>
                    </a:cxn>
                    <a:cxn ang="0">
                      <a:pos x="53" y="120"/>
                    </a:cxn>
                    <a:cxn ang="0">
                      <a:pos x="49" y="132"/>
                    </a:cxn>
                    <a:cxn ang="0">
                      <a:pos x="31" y="138"/>
                    </a:cxn>
                    <a:cxn ang="0">
                      <a:pos x="17" y="152"/>
                    </a:cxn>
                    <a:cxn ang="0">
                      <a:pos x="21" y="138"/>
                    </a:cxn>
                    <a:cxn ang="0">
                      <a:pos x="7" y="126"/>
                    </a:cxn>
                    <a:cxn ang="0">
                      <a:pos x="41" y="68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1" name="Freeform 113"/>
                <p:cNvSpPr>
                  <a:spLocks/>
                </p:cNvSpPr>
                <p:nvPr userDrawn="1"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/>
                  <a:ahLst/>
                  <a:cxnLst>
                    <a:cxn ang="0">
                      <a:pos x="62" y="97"/>
                    </a:cxn>
                    <a:cxn ang="0">
                      <a:pos x="60" y="117"/>
                    </a:cxn>
                    <a:cxn ang="0">
                      <a:pos x="48" y="125"/>
                    </a:cxn>
                    <a:cxn ang="0">
                      <a:pos x="34" y="135"/>
                    </a:cxn>
                    <a:cxn ang="0">
                      <a:pos x="36" y="111"/>
                    </a:cxn>
                    <a:cxn ang="0">
                      <a:pos x="24" y="103"/>
                    </a:cxn>
                    <a:cxn ang="0">
                      <a:pos x="24" y="85"/>
                    </a:cxn>
                    <a:cxn ang="0">
                      <a:pos x="32" y="73"/>
                    </a:cxn>
                    <a:cxn ang="0">
                      <a:pos x="12" y="27"/>
                    </a:cxn>
                    <a:cxn ang="0">
                      <a:pos x="0" y="3"/>
                    </a:cxn>
                    <a:cxn ang="0">
                      <a:pos x="18" y="9"/>
                    </a:cxn>
                    <a:cxn ang="0">
                      <a:pos x="30" y="33"/>
                    </a:cxn>
                    <a:cxn ang="0">
                      <a:pos x="50" y="57"/>
                    </a:cxn>
                    <a:cxn ang="0">
                      <a:pos x="56" y="73"/>
                    </a:cxn>
                    <a:cxn ang="0">
                      <a:pos x="76" y="61"/>
                    </a:cxn>
                    <a:cxn ang="0">
                      <a:pos x="66" y="87"/>
                    </a:cxn>
                    <a:cxn ang="0">
                      <a:pos x="68" y="93"/>
                    </a:cxn>
                    <a:cxn ang="0">
                      <a:pos x="62" y="97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2" name="Freeform 114"/>
                <p:cNvSpPr>
                  <a:spLocks/>
                </p:cNvSpPr>
                <p:nvPr userDrawn="1"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1" y="3"/>
                    </a:cxn>
                    <a:cxn ang="0">
                      <a:pos x="7" y="1"/>
                    </a:cxn>
                    <a:cxn ang="0">
                      <a:pos x="17" y="13"/>
                    </a:cxn>
                    <a:cxn ang="0">
                      <a:pos x="23" y="33"/>
                    </a:cxn>
                    <a:cxn ang="0">
                      <a:pos x="41" y="41"/>
                    </a:cxn>
                    <a:cxn ang="0">
                      <a:pos x="31" y="51"/>
                    </a:cxn>
                    <a:cxn ang="0">
                      <a:pos x="19" y="41"/>
                    </a:cxn>
                    <a:cxn ang="0">
                      <a:pos x="11" y="29"/>
                    </a:cxn>
                    <a:cxn ang="0">
                      <a:pos x="7" y="15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3" name="Freeform 115"/>
                <p:cNvSpPr>
                  <a:spLocks/>
                </p:cNvSpPr>
                <p:nvPr userDrawn="1"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8" y="1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4" name="Freeform 116"/>
                <p:cNvSpPr>
                  <a:spLocks/>
                </p:cNvSpPr>
                <p:nvPr userDrawn="1"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" y="16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5" name="Freeform 117"/>
                <p:cNvSpPr>
                  <a:spLocks/>
                </p:cNvSpPr>
                <p:nvPr userDrawn="1"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5" y="12"/>
                    </a:cxn>
                    <a:cxn ang="0">
                      <a:pos x="9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6" name="Freeform 118"/>
                <p:cNvSpPr>
                  <a:spLocks/>
                </p:cNvSpPr>
                <p:nvPr userDrawn="1"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/>
                  <a:ahLst/>
                  <a:cxnLst>
                    <a:cxn ang="0">
                      <a:pos x="3" y="6"/>
                    </a:cxn>
                    <a:cxn ang="0">
                      <a:pos x="11" y="14"/>
                    </a:cxn>
                    <a:cxn ang="0">
                      <a:pos x="1" y="12"/>
                    </a:cxn>
                    <a:cxn ang="0">
                      <a:pos x="3" y="6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7" name="Freeform 119"/>
                <p:cNvSpPr>
                  <a:spLocks/>
                </p:cNvSpPr>
                <p:nvPr userDrawn="1"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9" y="20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8" name="Freeform 120"/>
                <p:cNvSpPr>
                  <a:spLocks/>
                </p:cNvSpPr>
                <p:nvPr userDrawn="1"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/>
                  <a:ahLst/>
                  <a:cxnLst>
                    <a:cxn ang="0">
                      <a:pos x="2" y="6"/>
                    </a:cxn>
                    <a:cxn ang="0">
                      <a:pos x="22" y="10"/>
                    </a:cxn>
                    <a:cxn ang="0">
                      <a:pos x="2" y="20"/>
                    </a:cxn>
                    <a:cxn ang="0">
                      <a:pos x="2" y="6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89" name="Freeform 121"/>
                <p:cNvSpPr>
                  <a:spLocks/>
                </p:cNvSpPr>
                <p:nvPr userDrawn="1"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10" y="0"/>
                    </a:cxn>
                    <a:cxn ang="0">
                      <a:pos x="12" y="18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0" name="Freeform 122"/>
                <p:cNvSpPr>
                  <a:spLocks/>
                </p:cNvSpPr>
                <p:nvPr userDrawn="1"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1" name="Freeform 123"/>
                <p:cNvSpPr>
                  <a:spLocks/>
                </p:cNvSpPr>
                <p:nvPr userDrawn="1"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2" name="Freeform 124"/>
                <p:cNvSpPr>
                  <a:spLocks/>
                </p:cNvSpPr>
                <p:nvPr userDrawn="1"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3" name="Freeform 125"/>
                <p:cNvSpPr>
                  <a:spLocks/>
                </p:cNvSpPr>
                <p:nvPr userDrawn="1"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4" name="Freeform 126"/>
                <p:cNvSpPr>
                  <a:spLocks/>
                </p:cNvSpPr>
                <p:nvPr userDrawn="1"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5" name="Freeform 127"/>
                <p:cNvSpPr>
                  <a:spLocks/>
                </p:cNvSpPr>
                <p:nvPr userDrawn="1"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6" name="Freeform 128"/>
                <p:cNvSpPr>
                  <a:spLocks/>
                </p:cNvSpPr>
                <p:nvPr userDrawn="1"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7" name="Freeform 129"/>
                <p:cNvSpPr>
                  <a:spLocks/>
                </p:cNvSpPr>
                <p:nvPr userDrawn="1"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8" name="Freeform 130"/>
                <p:cNvSpPr>
                  <a:spLocks/>
                </p:cNvSpPr>
                <p:nvPr userDrawn="1"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899" name="Freeform 131"/>
                <p:cNvSpPr>
                  <a:spLocks/>
                </p:cNvSpPr>
                <p:nvPr userDrawn="1"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0" name="Freeform 132"/>
                <p:cNvSpPr>
                  <a:spLocks/>
                </p:cNvSpPr>
                <p:nvPr userDrawn="1"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1" name="Freeform 133"/>
                <p:cNvSpPr>
                  <a:spLocks/>
                </p:cNvSpPr>
                <p:nvPr userDrawn="1"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2" name="Freeform 134"/>
                <p:cNvSpPr>
                  <a:spLocks/>
                </p:cNvSpPr>
                <p:nvPr userDrawn="1"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3" name="Freeform 135"/>
                <p:cNvSpPr>
                  <a:spLocks/>
                </p:cNvSpPr>
                <p:nvPr userDrawn="1"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4" name="Freeform 136"/>
                <p:cNvSpPr>
                  <a:spLocks/>
                </p:cNvSpPr>
                <p:nvPr userDrawn="1"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5" name="Freeform 137"/>
                <p:cNvSpPr>
                  <a:spLocks/>
                </p:cNvSpPr>
                <p:nvPr userDrawn="1"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6" name="Freeform 138"/>
                <p:cNvSpPr>
                  <a:spLocks/>
                </p:cNvSpPr>
                <p:nvPr userDrawn="1"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7" name="Freeform 139"/>
                <p:cNvSpPr>
                  <a:spLocks/>
                </p:cNvSpPr>
                <p:nvPr userDrawn="1"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8" name="Freeform 140"/>
                <p:cNvSpPr>
                  <a:spLocks/>
                </p:cNvSpPr>
                <p:nvPr userDrawn="1"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09" name="Freeform 141"/>
                <p:cNvSpPr>
                  <a:spLocks/>
                </p:cNvSpPr>
                <p:nvPr userDrawn="1"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0" name="Freeform 142"/>
                <p:cNvSpPr>
                  <a:spLocks/>
                </p:cNvSpPr>
                <p:nvPr userDrawn="1"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1" name="Freeform 143"/>
                <p:cNvSpPr>
                  <a:spLocks/>
                </p:cNvSpPr>
                <p:nvPr userDrawn="1"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2" name="Freeform 144"/>
                <p:cNvSpPr>
                  <a:spLocks/>
                </p:cNvSpPr>
                <p:nvPr userDrawn="1"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3" name="Freeform 145"/>
                <p:cNvSpPr>
                  <a:spLocks/>
                </p:cNvSpPr>
                <p:nvPr userDrawn="1"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/>
                  <a:ahLst/>
                  <a:cxnLst>
                    <a:cxn ang="0">
                      <a:pos x="396" y="66"/>
                    </a:cxn>
                    <a:cxn ang="0">
                      <a:pos x="447" y="0"/>
                    </a:cxn>
                    <a:cxn ang="0">
                      <a:pos x="462" y="18"/>
                    </a:cxn>
                    <a:cxn ang="0">
                      <a:pos x="489" y="15"/>
                    </a:cxn>
                    <a:cxn ang="0">
                      <a:pos x="534" y="27"/>
                    </a:cxn>
                    <a:cxn ang="0">
                      <a:pos x="573" y="33"/>
                    </a:cxn>
                    <a:cxn ang="0">
                      <a:pos x="615" y="27"/>
                    </a:cxn>
                    <a:cxn ang="0">
                      <a:pos x="669" y="111"/>
                    </a:cxn>
                    <a:cxn ang="0">
                      <a:pos x="708" y="129"/>
                    </a:cxn>
                    <a:cxn ang="0">
                      <a:pos x="756" y="135"/>
                    </a:cxn>
                    <a:cxn ang="0">
                      <a:pos x="783" y="171"/>
                    </a:cxn>
                    <a:cxn ang="0">
                      <a:pos x="804" y="228"/>
                    </a:cxn>
                    <a:cxn ang="0">
                      <a:pos x="786" y="270"/>
                    </a:cxn>
                    <a:cxn ang="0">
                      <a:pos x="834" y="294"/>
                    </a:cxn>
                    <a:cxn ang="0">
                      <a:pos x="891" y="318"/>
                    </a:cxn>
                    <a:cxn ang="0">
                      <a:pos x="894" y="333"/>
                    </a:cxn>
                    <a:cxn ang="0">
                      <a:pos x="921" y="324"/>
                    </a:cxn>
                    <a:cxn ang="0">
                      <a:pos x="990" y="378"/>
                    </a:cxn>
                    <a:cxn ang="0">
                      <a:pos x="1026" y="408"/>
                    </a:cxn>
                    <a:cxn ang="0">
                      <a:pos x="972" y="525"/>
                    </a:cxn>
                    <a:cxn ang="0">
                      <a:pos x="930" y="567"/>
                    </a:cxn>
                    <a:cxn ang="0">
                      <a:pos x="903" y="645"/>
                    </a:cxn>
                    <a:cxn ang="0">
                      <a:pos x="843" y="741"/>
                    </a:cxn>
                    <a:cxn ang="0">
                      <a:pos x="771" y="792"/>
                    </a:cxn>
                    <a:cxn ang="0">
                      <a:pos x="717" y="810"/>
                    </a:cxn>
                    <a:cxn ang="0">
                      <a:pos x="696" y="837"/>
                    </a:cxn>
                    <a:cxn ang="0">
                      <a:pos x="642" y="906"/>
                    </a:cxn>
                    <a:cxn ang="0">
                      <a:pos x="549" y="987"/>
                    </a:cxn>
                    <a:cxn ang="0">
                      <a:pos x="480" y="1023"/>
                    </a:cxn>
                    <a:cxn ang="0">
                      <a:pos x="459" y="1044"/>
                    </a:cxn>
                    <a:cxn ang="0">
                      <a:pos x="402" y="1098"/>
                    </a:cxn>
                    <a:cxn ang="0">
                      <a:pos x="333" y="1125"/>
                    </a:cxn>
                    <a:cxn ang="0">
                      <a:pos x="291" y="1125"/>
                    </a:cxn>
                    <a:cxn ang="0">
                      <a:pos x="282" y="1176"/>
                    </a:cxn>
                    <a:cxn ang="0">
                      <a:pos x="228" y="1218"/>
                    </a:cxn>
                    <a:cxn ang="0">
                      <a:pos x="174" y="1248"/>
                    </a:cxn>
                    <a:cxn ang="0">
                      <a:pos x="156" y="1284"/>
                    </a:cxn>
                    <a:cxn ang="0">
                      <a:pos x="117" y="1314"/>
                    </a:cxn>
                    <a:cxn ang="0">
                      <a:pos x="63" y="1347"/>
                    </a:cxn>
                    <a:cxn ang="0">
                      <a:pos x="54" y="1380"/>
                    </a:cxn>
                    <a:cxn ang="0">
                      <a:pos x="39" y="1410"/>
                    </a:cxn>
                    <a:cxn ang="0">
                      <a:pos x="18" y="1371"/>
                    </a:cxn>
                    <a:cxn ang="0">
                      <a:pos x="21" y="1332"/>
                    </a:cxn>
                    <a:cxn ang="0">
                      <a:pos x="105" y="1215"/>
                    </a:cxn>
                    <a:cxn ang="0">
                      <a:pos x="201" y="1095"/>
                    </a:cxn>
                    <a:cxn ang="0">
                      <a:pos x="234" y="1047"/>
                    </a:cxn>
                    <a:cxn ang="0">
                      <a:pos x="315" y="924"/>
                    </a:cxn>
                    <a:cxn ang="0">
                      <a:pos x="339" y="882"/>
                    </a:cxn>
                    <a:cxn ang="0">
                      <a:pos x="381" y="822"/>
                    </a:cxn>
                    <a:cxn ang="0">
                      <a:pos x="408" y="759"/>
                    </a:cxn>
                    <a:cxn ang="0">
                      <a:pos x="414" y="627"/>
                    </a:cxn>
                    <a:cxn ang="0">
                      <a:pos x="378" y="570"/>
                    </a:cxn>
                    <a:cxn ang="0">
                      <a:pos x="369" y="501"/>
                    </a:cxn>
                    <a:cxn ang="0">
                      <a:pos x="357" y="465"/>
                    </a:cxn>
                    <a:cxn ang="0">
                      <a:pos x="330" y="408"/>
                    </a:cxn>
                    <a:cxn ang="0">
                      <a:pos x="342" y="342"/>
                    </a:cxn>
                    <a:cxn ang="0">
                      <a:pos x="327" y="303"/>
                    </a:cxn>
                    <a:cxn ang="0">
                      <a:pos x="390" y="183"/>
                    </a:cxn>
                    <a:cxn ang="0">
                      <a:pos x="360" y="81"/>
                    </a:cxn>
                    <a:cxn ang="0">
                      <a:pos x="363" y="6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4" name="Freeform 146"/>
                <p:cNvSpPr>
                  <a:spLocks/>
                </p:cNvSpPr>
                <p:nvPr userDrawn="1"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0"/>
                    </a:cxn>
                    <a:cxn ang="0">
                      <a:pos x="42" y="18"/>
                    </a:cxn>
                    <a:cxn ang="0">
                      <a:pos x="24" y="39"/>
                    </a:cxn>
                    <a:cxn ang="0">
                      <a:pos x="15" y="36"/>
                    </a:cxn>
                    <a:cxn ang="0">
                      <a:pos x="12" y="27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5" name="Freeform 147"/>
                <p:cNvSpPr>
                  <a:spLocks/>
                </p:cNvSpPr>
                <p:nvPr userDrawn="1"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6" name="Freeform 148"/>
                <p:cNvSpPr>
                  <a:spLocks/>
                </p:cNvSpPr>
                <p:nvPr userDrawn="1"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7" name="Freeform 149"/>
                <p:cNvSpPr>
                  <a:spLocks/>
                </p:cNvSpPr>
                <p:nvPr userDrawn="1"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8" name="Freeform 150"/>
                <p:cNvSpPr>
                  <a:spLocks/>
                </p:cNvSpPr>
                <p:nvPr userDrawn="1"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19" name="Freeform 151"/>
                <p:cNvSpPr>
                  <a:spLocks/>
                </p:cNvSpPr>
                <p:nvPr userDrawn="1"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0" name="Freeform 152"/>
                <p:cNvSpPr>
                  <a:spLocks/>
                </p:cNvSpPr>
                <p:nvPr userDrawn="1"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1" name="Freeform 153"/>
                <p:cNvSpPr>
                  <a:spLocks/>
                </p:cNvSpPr>
                <p:nvPr userDrawn="1"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2" name="Freeform 154"/>
                <p:cNvSpPr>
                  <a:spLocks/>
                </p:cNvSpPr>
                <p:nvPr userDrawn="1"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3" name="Freeform 155"/>
                <p:cNvSpPr>
                  <a:spLocks/>
                </p:cNvSpPr>
                <p:nvPr userDrawn="1"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/>
                  <a:ahLst/>
                  <a:cxnLst>
                    <a:cxn ang="0">
                      <a:pos x="164" y="0"/>
                    </a:cxn>
                    <a:cxn ang="0">
                      <a:pos x="340" y="68"/>
                    </a:cxn>
                    <a:cxn ang="0">
                      <a:pos x="484" y="132"/>
                    </a:cxn>
                    <a:cxn ang="0">
                      <a:pos x="612" y="200"/>
                    </a:cxn>
                    <a:cxn ang="0">
                      <a:pos x="588" y="208"/>
                    </a:cxn>
                    <a:cxn ang="0">
                      <a:pos x="592" y="248"/>
                    </a:cxn>
                    <a:cxn ang="0">
                      <a:pos x="596" y="268"/>
                    </a:cxn>
                    <a:cxn ang="0">
                      <a:pos x="608" y="304"/>
                    </a:cxn>
                    <a:cxn ang="0">
                      <a:pos x="624" y="328"/>
                    </a:cxn>
                    <a:cxn ang="0">
                      <a:pos x="684" y="356"/>
                    </a:cxn>
                    <a:cxn ang="0">
                      <a:pos x="676" y="376"/>
                    </a:cxn>
                    <a:cxn ang="0">
                      <a:pos x="572" y="340"/>
                    </a:cxn>
                    <a:cxn ang="0">
                      <a:pos x="540" y="332"/>
                    </a:cxn>
                    <a:cxn ang="0">
                      <a:pos x="520" y="304"/>
                    </a:cxn>
                    <a:cxn ang="0">
                      <a:pos x="516" y="316"/>
                    </a:cxn>
                    <a:cxn ang="0">
                      <a:pos x="480" y="296"/>
                    </a:cxn>
                    <a:cxn ang="0">
                      <a:pos x="424" y="264"/>
                    </a:cxn>
                    <a:cxn ang="0">
                      <a:pos x="400" y="236"/>
                    </a:cxn>
                    <a:cxn ang="0">
                      <a:pos x="368" y="224"/>
                    </a:cxn>
                    <a:cxn ang="0">
                      <a:pos x="308" y="192"/>
                    </a:cxn>
                    <a:cxn ang="0">
                      <a:pos x="264" y="168"/>
                    </a:cxn>
                    <a:cxn ang="0">
                      <a:pos x="180" y="136"/>
                    </a:cxn>
                    <a:cxn ang="0">
                      <a:pos x="116" y="132"/>
                    </a:cxn>
                    <a:cxn ang="0">
                      <a:pos x="72" y="132"/>
                    </a:cxn>
                    <a:cxn ang="0">
                      <a:pos x="68" y="120"/>
                    </a:cxn>
                    <a:cxn ang="0">
                      <a:pos x="56" y="112"/>
                    </a:cxn>
                    <a:cxn ang="0">
                      <a:pos x="20" y="100"/>
                    </a:cxn>
                    <a:cxn ang="0">
                      <a:pos x="0" y="60"/>
                    </a:cxn>
                    <a:cxn ang="0">
                      <a:pos x="48" y="40"/>
                    </a:cxn>
                    <a:cxn ang="0">
                      <a:pos x="56" y="52"/>
                    </a:cxn>
                    <a:cxn ang="0">
                      <a:pos x="80" y="44"/>
                    </a:cxn>
                    <a:cxn ang="0">
                      <a:pos x="96" y="48"/>
                    </a:cxn>
                    <a:cxn ang="0">
                      <a:pos x="108" y="52"/>
                    </a:cxn>
                    <a:cxn ang="0">
                      <a:pos x="96" y="20"/>
                    </a:cxn>
                    <a:cxn ang="0">
                      <a:pos x="164" y="0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4" name="Freeform 156"/>
                <p:cNvSpPr>
                  <a:spLocks/>
                </p:cNvSpPr>
                <p:nvPr userDrawn="1"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/>
                  <a:ahLst/>
                  <a:cxnLst>
                    <a:cxn ang="0">
                      <a:pos x="16" y="26"/>
                    </a:cxn>
                    <a:cxn ang="0">
                      <a:pos x="40" y="22"/>
                    </a:cxn>
                    <a:cxn ang="0">
                      <a:pos x="64" y="10"/>
                    </a:cxn>
                    <a:cxn ang="0">
                      <a:pos x="88" y="2"/>
                    </a:cxn>
                    <a:cxn ang="0">
                      <a:pos x="152" y="6"/>
                    </a:cxn>
                    <a:cxn ang="0">
                      <a:pos x="176" y="14"/>
                    </a:cxn>
                    <a:cxn ang="0">
                      <a:pos x="184" y="70"/>
                    </a:cxn>
                    <a:cxn ang="0">
                      <a:pos x="208" y="102"/>
                    </a:cxn>
                    <a:cxn ang="0">
                      <a:pos x="196" y="106"/>
                    </a:cxn>
                    <a:cxn ang="0">
                      <a:pos x="184" y="102"/>
                    </a:cxn>
                    <a:cxn ang="0">
                      <a:pos x="180" y="114"/>
                    </a:cxn>
                    <a:cxn ang="0">
                      <a:pos x="164" y="118"/>
                    </a:cxn>
                    <a:cxn ang="0">
                      <a:pos x="144" y="90"/>
                    </a:cxn>
                    <a:cxn ang="0">
                      <a:pos x="112" y="70"/>
                    </a:cxn>
                    <a:cxn ang="0">
                      <a:pos x="72" y="62"/>
                    </a:cxn>
                    <a:cxn ang="0">
                      <a:pos x="24" y="50"/>
                    </a:cxn>
                    <a:cxn ang="0">
                      <a:pos x="0" y="42"/>
                    </a:cxn>
                    <a:cxn ang="0">
                      <a:pos x="16" y="26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5" name="Freeform 157"/>
                <p:cNvSpPr>
                  <a:spLocks/>
                </p:cNvSpPr>
                <p:nvPr userDrawn="1"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/>
                  <a:ahLst/>
                  <a:cxnLst>
                    <a:cxn ang="0">
                      <a:pos x="12" y="8"/>
                    </a:cxn>
                    <a:cxn ang="0">
                      <a:pos x="52" y="12"/>
                    </a:cxn>
                    <a:cxn ang="0">
                      <a:pos x="76" y="28"/>
                    </a:cxn>
                    <a:cxn ang="0">
                      <a:pos x="68" y="48"/>
                    </a:cxn>
                    <a:cxn ang="0">
                      <a:pos x="60" y="72"/>
                    </a:cxn>
                    <a:cxn ang="0">
                      <a:pos x="40" y="68"/>
                    </a:cxn>
                    <a:cxn ang="0">
                      <a:pos x="16" y="52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6" name="Freeform 158"/>
                <p:cNvSpPr>
                  <a:spLocks/>
                </p:cNvSpPr>
                <p:nvPr userDrawn="1"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/>
                  <a:ahLst/>
                  <a:cxnLst>
                    <a:cxn ang="0">
                      <a:pos x="7" y="33"/>
                    </a:cxn>
                    <a:cxn ang="0">
                      <a:pos x="39" y="21"/>
                    </a:cxn>
                    <a:cxn ang="0">
                      <a:pos x="19" y="49"/>
                    </a:cxn>
                    <a:cxn ang="0">
                      <a:pos x="7" y="45"/>
                    </a:cxn>
                    <a:cxn ang="0">
                      <a:pos x="7" y="33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7" name="Freeform 159"/>
                <p:cNvSpPr>
                  <a:spLocks/>
                </p:cNvSpPr>
                <p:nvPr userDrawn="1"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32" y="6"/>
                    </a:cxn>
                    <a:cxn ang="0">
                      <a:pos x="92" y="26"/>
                    </a:cxn>
                    <a:cxn ang="0">
                      <a:pos x="60" y="34"/>
                    </a:cxn>
                    <a:cxn ang="0">
                      <a:pos x="56" y="46"/>
                    </a:cxn>
                    <a:cxn ang="0">
                      <a:pos x="44" y="50"/>
                    </a:cxn>
                    <a:cxn ang="0">
                      <a:pos x="28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8" name="Freeform 160"/>
                <p:cNvSpPr>
                  <a:spLocks/>
                </p:cNvSpPr>
                <p:nvPr userDrawn="1"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0" y="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29" name="Freeform 161"/>
                <p:cNvSpPr>
                  <a:spLocks/>
                </p:cNvSpPr>
                <p:nvPr userDrawn="1"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/>
                  <a:ahLst/>
                  <a:cxnLst>
                    <a:cxn ang="0">
                      <a:pos x="20" y="30"/>
                    </a:cxn>
                    <a:cxn ang="0">
                      <a:pos x="48" y="22"/>
                    </a:cxn>
                    <a:cxn ang="0">
                      <a:pos x="96" y="42"/>
                    </a:cxn>
                    <a:cxn ang="0">
                      <a:pos x="44" y="58"/>
                    </a:cxn>
                    <a:cxn ang="0">
                      <a:pos x="40" y="46"/>
                    </a:cxn>
                    <a:cxn ang="0">
                      <a:pos x="20" y="30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0" name="Freeform 162"/>
                <p:cNvSpPr>
                  <a:spLocks/>
                </p:cNvSpPr>
                <p:nvPr userDrawn="1"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/>
                  <a:ahLst/>
                  <a:cxnLst>
                    <a:cxn ang="0">
                      <a:pos x="10" y="5"/>
                    </a:cxn>
                    <a:cxn ang="0">
                      <a:pos x="22" y="1"/>
                    </a:cxn>
                    <a:cxn ang="0">
                      <a:pos x="46" y="17"/>
                    </a:cxn>
                    <a:cxn ang="0">
                      <a:pos x="46" y="45"/>
                    </a:cxn>
                    <a:cxn ang="0">
                      <a:pos x="6" y="33"/>
                    </a:cxn>
                    <a:cxn ang="0">
                      <a:pos x="10" y="5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1" name="Freeform 163"/>
                <p:cNvSpPr>
                  <a:spLocks/>
                </p:cNvSpPr>
                <p:nvPr userDrawn="1"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/>
                  <a:ahLst/>
                  <a:cxnLst>
                    <a:cxn ang="0">
                      <a:pos x="4" y="2"/>
                    </a:cxn>
                    <a:cxn ang="0">
                      <a:pos x="64" y="30"/>
                    </a:cxn>
                    <a:cxn ang="0">
                      <a:pos x="24" y="34"/>
                    </a:cxn>
                    <a:cxn ang="0">
                      <a:pos x="0" y="14"/>
                    </a:cxn>
                    <a:cxn ang="0">
                      <a:pos x="8" y="2"/>
                    </a:cxn>
                    <a:cxn ang="0">
                      <a:pos x="20" y="6"/>
                    </a:cxn>
                    <a:cxn ang="0">
                      <a:pos x="4" y="2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2" name="Freeform 164"/>
                <p:cNvSpPr>
                  <a:spLocks/>
                </p:cNvSpPr>
                <p:nvPr userDrawn="1"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/>
                  <a:ahLst/>
                  <a:cxnLst>
                    <a:cxn ang="0">
                      <a:pos x="21" y="6"/>
                    </a:cxn>
                    <a:cxn ang="0">
                      <a:pos x="53" y="14"/>
                    </a:cxn>
                    <a:cxn ang="0">
                      <a:pos x="77" y="22"/>
                    </a:cxn>
                    <a:cxn ang="0">
                      <a:pos x="41" y="38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3" name="Freeform 165"/>
                <p:cNvSpPr>
                  <a:spLocks/>
                </p:cNvSpPr>
                <p:nvPr userDrawn="1"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/>
                  <a:ahLst/>
                  <a:cxnLst>
                    <a:cxn ang="0">
                      <a:pos x="32" y="16"/>
                    </a:cxn>
                    <a:cxn ang="0">
                      <a:pos x="56" y="16"/>
                    </a:cxn>
                    <a:cxn ang="0">
                      <a:pos x="100" y="0"/>
                    </a:cxn>
                    <a:cxn ang="0">
                      <a:pos x="124" y="4"/>
                    </a:cxn>
                    <a:cxn ang="0">
                      <a:pos x="112" y="32"/>
                    </a:cxn>
                    <a:cxn ang="0">
                      <a:pos x="96" y="28"/>
                    </a:cxn>
                    <a:cxn ang="0">
                      <a:pos x="72" y="36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4" name="Freeform 166"/>
                <p:cNvSpPr>
                  <a:spLocks/>
                </p:cNvSpPr>
                <p:nvPr userDrawn="1"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/>
                  <a:ahLst/>
                  <a:cxnLst>
                    <a:cxn ang="0">
                      <a:pos x="47" y="64"/>
                    </a:cxn>
                    <a:cxn ang="0">
                      <a:pos x="7" y="32"/>
                    </a:cxn>
                    <a:cxn ang="0">
                      <a:pos x="27" y="20"/>
                    </a:cxn>
                    <a:cxn ang="0">
                      <a:pos x="67" y="32"/>
                    </a:cxn>
                    <a:cxn ang="0">
                      <a:pos x="135" y="40"/>
                    </a:cxn>
                    <a:cxn ang="0">
                      <a:pos x="159" y="48"/>
                    </a:cxn>
                    <a:cxn ang="0">
                      <a:pos x="207" y="56"/>
                    </a:cxn>
                    <a:cxn ang="0">
                      <a:pos x="303" y="92"/>
                    </a:cxn>
                    <a:cxn ang="0">
                      <a:pos x="327" y="84"/>
                    </a:cxn>
                    <a:cxn ang="0">
                      <a:pos x="359" y="92"/>
                    </a:cxn>
                    <a:cxn ang="0">
                      <a:pos x="347" y="124"/>
                    </a:cxn>
                    <a:cxn ang="0">
                      <a:pos x="311" y="108"/>
                    </a:cxn>
                    <a:cxn ang="0">
                      <a:pos x="291" y="112"/>
                    </a:cxn>
                    <a:cxn ang="0">
                      <a:pos x="303" y="116"/>
                    </a:cxn>
                    <a:cxn ang="0">
                      <a:pos x="355" y="140"/>
                    </a:cxn>
                    <a:cxn ang="0">
                      <a:pos x="403" y="164"/>
                    </a:cxn>
                    <a:cxn ang="0">
                      <a:pos x="359" y="188"/>
                    </a:cxn>
                    <a:cxn ang="0">
                      <a:pos x="311" y="160"/>
                    </a:cxn>
                    <a:cxn ang="0">
                      <a:pos x="255" y="172"/>
                    </a:cxn>
                    <a:cxn ang="0">
                      <a:pos x="259" y="148"/>
                    </a:cxn>
                    <a:cxn ang="0">
                      <a:pos x="271" y="140"/>
                    </a:cxn>
                    <a:cxn ang="0">
                      <a:pos x="235" y="132"/>
                    </a:cxn>
                    <a:cxn ang="0">
                      <a:pos x="247" y="124"/>
                    </a:cxn>
                    <a:cxn ang="0">
                      <a:pos x="259" y="120"/>
                    </a:cxn>
                    <a:cxn ang="0">
                      <a:pos x="231" y="104"/>
                    </a:cxn>
                    <a:cxn ang="0">
                      <a:pos x="131" y="64"/>
                    </a:cxn>
                    <a:cxn ang="0">
                      <a:pos x="119" y="68"/>
                    </a:cxn>
                    <a:cxn ang="0">
                      <a:pos x="107" y="64"/>
                    </a:cxn>
                    <a:cxn ang="0">
                      <a:pos x="67" y="76"/>
                    </a:cxn>
                    <a:cxn ang="0">
                      <a:pos x="47" y="64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5" name="Freeform 167"/>
                <p:cNvSpPr>
                  <a:spLocks/>
                </p:cNvSpPr>
                <p:nvPr userDrawn="1"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4" y="19"/>
                    </a:cxn>
                    <a:cxn ang="0">
                      <a:pos x="42" y="31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6" name="Freeform 168"/>
                <p:cNvSpPr>
                  <a:spLocks/>
                </p:cNvSpPr>
                <p:nvPr userDrawn="1"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/>
                  <a:ahLst/>
                  <a:cxnLst>
                    <a:cxn ang="0">
                      <a:pos x="16" y="12"/>
                    </a:cxn>
                    <a:cxn ang="0">
                      <a:pos x="56" y="16"/>
                    </a:cxn>
                    <a:cxn ang="0">
                      <a:pos x="64" y="28"/>
                    </a:cxn>
                    <a:cxn ang="0">
                      <a:pos x="28" y="44"/>
                    </a:cxn>
                    <a:cxn ang="0">
                      <a:pos x="0" y="12"/>
                    </a:cxn>
                    <a:cxn ang="0">
                      <a:pos x="16" y="12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7" name="Freeform 169"/>
                <p:cNvSpPr>
                  <a:spLocks/>
                </p:cNvSpPr>
                <p:nvPr userDrawn="1"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/>
                  <a:ahLst/>
                  <a:cxnLst>
                    <a:cxn ang="0">
                      <a:pos x="4" y="8"/>
                    </a:cxn>
                    <a:cxn ang="0">
                      <a:pos x="16" y="4"/>
                    </a:cxn>
                    <a:cxn ang="0">
                      <a:pos x="12" y="20"/>
                    </a:cxn>
                    <a:cxn ang="0">
                      <a:pos x="0" y="16"/>
                    </a:cxn>
                    <a:cxn ang="0">
                      <a:pos x="4" y="8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8" name="Freeform 170"/>
                <p:cNvSpPr>
                  <a:spLocks/>
                </p:cNvSpPr>
                <p:nvPr userDrawn="1"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68" y="16"/>
                    </a:cxn>
                    <a:cxn ang="0">
                      <a:pos x="80" y="12"/>
                    </a:cxn>
                    <a:cxn ang="0">
                      <a:pos x="88" y="0"/>
                    </a:cxn>
                    <a:cxn ang="0">
                      <a:pos x="124" y="20"/>
                    </a:cxn>
                    <a:cxn ang="0">
                      <a:pos x="136" y="32"/>
                    </a:cxn>
                    <a:cxn ang="0">
                      <a:pos x="160" y="40"/>
                    </a:cxn>
                    <a:cxn ang="0">
                      <a:pos x="192" y="52"/>
                    </a:cxn>
                    <a:cxn ang="0">
                      <a:pos x="176" y="76"/>
                    </a:cxn>
                    <a:cxn ang="0">
                      <a:pos x="152" y="60"/>
                    </a:cxn>
                    <a:cxn ang="0">
                      <a:pos x="112" y="76"/>
                    </a:cxn>
                    <a:cxn ang="0">
                      <a:pos x="100" y="84"/>
                    </a:cxn>
                    <a:cxn ang="0">
                      <a:pos x="76" y="68"/>
                    </a:cxn>
                    <a:cxn ang="0">
                      <a:pos x="72" y="36"/>
                    </a:cxn>
                    <a:cxn ang="0">
                      <a:pos x="32" y="52"/>
                    </a:cxn>
                    <a:cxn ang="0">
                      <a:pos x="0" y="32"/>
                    </a:cxn>
                    <a:cxn ang="0">
                      <a:pos x="8" y="8"/>
                    </a:cxn>
                    <a:cxn ang="0">
                      <a:pos x="20" y="4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39" name="Freeform 171"/>
                <p:cNvSpPr>
                  <a:spLocks/>
                </p:cNvSpPr>
                <p:nvPr userDrawn="1"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/>
                  <a:ahLst/>
                  <a:cxnLst>
                    <a:cxn ang="0">
                      <a:pos x="298" y="82"/>
                    </a:cxn>
                    <a:cxn ang="0">
                      <a:pos x="338" y="70"/>
                    </a:cxn>
                    <a:cxn ang="0">
                      <a:pos x="382" y="42"/>
                    </a:cxn>
                    <a:cxn ang="0">
                      <a:pos x="518" y="66"/>
                    </a:cxn>
                    <a:cxn ang="0">
                      <a:pos x="642" y="62"/>
                    </a:cxn>
                    <a:cxn ang="0">
                      <a:pos x="650" y="2"/>
                    </a:cxn>
                    <a:cxn ang="0">
                      <a:pos x="718" y="54"/>
                    </a:cxn>
                    <a:cxn ang="0">
                      <a:pos x="766" y="30"/>
                    </a:cxn>
                    <a:cxn ang="0">
                      <a:pos x="774" y="22"/>
                    </a:cxn>
                    <a:cxn ang="0">
                      <a:pos x="866" y="70"/>
                    </a:cxn>
                    <a:cxn ang="0">
                      <a:pos x="846" y="90"/>
                    </a:cxn>
                    <a:cxn ang="0">
                      <a:pos x="838" y="134"/>
                    </a:cxn>
                    <a:cxn ang="0">
                      <a:pos x="854" y="202"/>
                    </a:cxn>
                    <a:cxn ang="0">
                      <a:pos x="938" y="246"/>
                    </a:cxn>
                    <a:cxn ang="0">
                      <a:pos x="1070" y="270"/>
                    </a:cxn>
                    <a:cxn ang="0">
                      <a:pos x="1126" y="326"/>
                    </a:cxn>
                    <a:cxn ang="0">
                      <a:pos x="1110" y="274"/>
                    </a:cxn>
                    <a:cxn ang="0">
                      <a:pos x="1050" y="194"/>
                    </a:cxn>
                    <a:cxn ang="0">
                      <a:pos x="1010" y="134"/>
                    </a:cxn>
                    <a:cxn ang="0">
                      <a:pos x="1062" y="146"/>
                    </a:cxn>
                    <a:cxn ang="0">
                      <a:pos x="1146" y="150"/>
                    </a:cxn>
                    <a:cxn ang="0">
                      <a:pos x="1226" y="198"/>
                    </a:cxn>
                    <a:cxn ang="0">
                      <a:pos x="1322" y="238"/>
                    </a:cxn>
                    <a:cxn ang="0">
                      <a:pos x="1458" y="334"/>
                    </a:cxn>
                    <a:cxn ang="0">
                      <a:pos x="1526" y="362"/>
                    </a:cxn>
                    <a:cxn ang="0">
                      <a:pos x="1394" y="298"/>
                    </a:cxn>
                    <a:cxn ang="0">
                      <a:pos x="1318" y="398"/>
                    </a:cxn>
                    <a:cxn ang="0">
                      <a:pos x="1402" y="414"/>
                    </a:cxn>
                    <a:cxn ang="0">
                      <a:pos x="1418" y="470"/>
                    </a:cxn>
                    <a:cxn ang="0">
                      <a:pos x="1390" y="438"/>
                    </a:cxn>
                    <a:cxn ang="0">
                      <a:pos x="1274" y="466"/>
                    </a:cxn>
                    <a:cxn ang="0">
                      <a:pos x="1226" y="498"/>
                    </a:cxn>
                    <a:cxn ang="0">
                      <a:pos x="1226" y="442"/>
                    </a:cxn>
                    <a:cxn ang="0">
                      <a:pos x="1174" y="434"/>
                    </a:cxn>
                    <a:cxn ang="0">
                      <a:pos x="1062" y="410"/>
                    </a:cxn>
                    <a:cxn ang="0">
                      <a:pos x="950" y="334"/>
                    </a:cxn>
                    <a:cxn ang="0">
                      <a:pos x="818" y="274"/>
                    </a:cxn>
                    <a:cxn ang="0">
                      <a:pos x="770" y="246"/>
                    </a:cxn>
                    <a:cxn ang="0">
                      <a:pos x="682" y="226"/>
                    </a:cxn>
                    <a:cxn ang="0">
                      <a:pos x="618" y="166"/>
                    </a:cxn>
                    <a:cxn ang="0">
                      <a:pos x="598" y="178"/>
                    </a:cxn>
                    <a:cxn ang="0">
                      <a:pos x="522" y="154"/>
                    </a:cxn>
                    <a:cxn ang="0">
                      <a:pos x="506" y="102"/>
                    </a:cxn>
                    <a:cxn ang="0">
                      <a:pos x="466" y="94"/>
                    </a:cxn>
                    <a:cxn ang="0">
                      <a:pos x="426" y="158"/>
                    </a:cxn>
                    <a:cxn ang="0">
                      <a:pos x="382" y="242"/>
                    </a:cxn>
                    <a:cxn ang="0">
                      <a:pos x="302" y="242"/>
                    </a:cxn>
                    <a:cxn ang="0">
                      <a:pos x="238" y="254"/>
                    </a:cxn>
                    <a:cxn ang="0">
                      <a:pos x="234" y="282"/>
                    </a:cxn>
                    <a:cxn ang="0">
                      <a:pos x="122" y="346"/>
                    </a:cxn>
                    <a:cxn ang="0">
                      <a:pos x="86" y="374"/>
                    </a:cxn>
                    <a:cxn ang="0">
                      <a:pos x="178" y="286"/>
                    </a:cxn>
                    <a:cxn ang="0">
                      <a:pos x="118" y="258"/>
                    </a:cxn>
                    <a:cxn ang="0">
                      <a:pos x="34" y="246"/>
                    </a:cxn>
                    <a:cxn ang="0">
                      <a:pos x="78" y="162"/>
                    </a:cxn>
                    <a:cxn ang="0">
                      <a:pos x="38" y="126"/>
                    </a:cxn>
                    <a:cxn ang="0">
                      <a:pos x="30" y="114"/>
                    </a:cxn>
                    <a:cxn ang="0">
                      <a:pos x="62" y="50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0" name="Freeform 172"/>
                <p:cNvSpPr>
                  <a:spLocks/>
                </p:cNvSpPr>
                <p:nvPr userDrawn="1"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/>
                  <a:ahLst/>
                  <a:cxnLst>
                    <a:cxn ang="0">
                      <a:pos x="312" y="336"/>
                    </a:cxn>
                    <a:cxn ang="0">
                      <a:pos x="200" y="280"/>
                    </a:cxn>
                    <a:cxn ang="0">
                      <a:pos x="192" y="268"/>
                    </a:cxn>
                    <a:cxn ang="0">
                      <a:pos x="196" y="256"/>
                    </a:cxn>
                    <a:cxn ang="0">
                      <a:pos x="176" y="252"/>
                    </a:cxn>
                    <a:cxn ang="0">
                      <a:pos x="140" y="236"/>
                    </a:cxn>
                    <a:cxn ang="0">
                      <a:pos x="128" y="240"/>
                    </a:cxn>
                    <a:cxn ang="0">
                      <a:pos x="148" y="260"/>
                    </a:cxn>
                    <a:cxn ang="0">
                      <a:pos x="132" y="256"/>
                    </a:cxn>
                    <a:cxn ang="0">
                      <a:pos x="124" y="224"/>
                    </a:cxn>
                    <a:cxn ang="0">
                      <a:pos x="100" y="192"/>
                    </a:cxn>
                    <a:cxn ang="0">
                      <a:pos x="8" y="140"/>
                    </a:cxn>
                    <a:cxn ang="0">
                      <a:pos x="20" y="100"/>
                    </a:cxn>
                    <a:cxn ang="0">
                      <a:pos x="32" y="4"/>
                    </a:cxn>
                    <a:cxn ang="0">
                      <a:pos x="80" y="0"/>
                    </a:cxn>
                    <a:cxn ang="0">
                      <a:pos x="100" y="20"/>
                    </a:cxn>
                    <a:cxn ang="0">
                      <a:pos x="124" y="28"/>
                    </a:cxn>
                    <a:cxn ang="0">
                      <a:pos x="136" y="32"/>
                    </a:cxn>
                    <a:cxn ang="0">
                      <a:pos x="188" y="72"/>
                    </a:cxn>
                    <a:cxn ang="0">
                      <a:pos x="184" y="88"/>
                    </a:cxn>
                    <a:cxn ang="0">
                      <a:pos x="220" y="104"/>
                    </a:cxn>
                    <a:cxn ang="0">
                      <a:pos x="292" y="116"/>
                    </a:cxn>
                    <a:cxn ang="0">
                      <a:pos x="308" y="132"/>
                    </a:cxn>
                    <a:cxn ang="0">
                      <a:pos x="344" y="112"/>
                    </a:cxn>
                    <a:cxn ang="0">
                      <a:pos x="380" y="136"/>
                    </a:cxn>
                    <a:cxn ang="0">
                      <a:pos x="404" y="144"/>
                    </a:cxn>
                    <a:cxn ang="0">
                      <a:pos x="436" y="168"/>
                    </a:cxn>
                    <a:cxn ang="0">
                      <a:pos x="472" y="192"/>
                    </a:cxn>
                    <a:cxn ang="0">
                      <a:pos x="492" y="216"/>
                    </a:cxn>
                    <a:cxn ang="0">
                      <a:pos x="552" y="244"/>
                    </a:cxn>
                    <a:cxn ang="0">
                      <a:pos x="536" y="252"/>
                    </a:cxn>
                    <a:cxn ang="0">
                      <a:pos x="504" y="228"/>
                    </a:cxn>
                    <a:cxn ang="0">
                      <a:pos x="492" y="228"/>
                    </a:cxn>
                    <a:cxn ang="0">
                      <a:pos x="516" y="264"/>
                    </a:cxn>
                    <a:cxn ang="0">
                      <a:pos x="584" y="276"/>
                    </a:cxn>
                    <a:cxn ang="0">
                      <a:pos x="596" y="304"/>
                    </a:cxn>
                    <a:cxn ang="0">
                      <a:pos x="548" y="308"/>
                    </a:cxn>
                    <a:cxn ang="0">
                      <a:pos x="312" y="336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1" name="Freeform 173"/>
                <p:cNvSpPr>
                  <a:spLocks/>
                </p:cNvSpPr>
                <p:nvPr userDrawn="1"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/>
                  <a:ahLst/>
                  <a:cxnLst>
                    <a:cxn ang="0">
                      <a:pos x="28" y="20"/>
                    </a:cxn>
                    <a:cxn ang="0">
                      <a:pos x="24" y="0"/>
                    </a:cxn>
                    <a:cxn ang="0">
                      <a:pos x="32" y="12"/>
                    </a:cxn>
                    <a:cxn ang="0">
                      <a:pos x="28" y="24"/>
                    </a:cxn>
                    <a:cxn ang="0">
                      <a:pos x="28" y="20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2" name="Freeform 174"/>
                <p:cNvSpPr>
                  <a:spLocks/>
                </p:cNvSpPr>
                <p:nvPr userDrawn="1"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/>
                  <a:ahLst/>
                  <a:cxnLst>
                    <a:cxn ang="0">
                      <a:pos x="34" y="16"/>
                    </a:cxn>
                    <a:cxn ang="0">
                      <a:pos x="42" y="0"/>
                    </a:cxn>
                    <a:cxn ang="0">
                      <a:pos x="34" y="16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3" name="Freeform 175"/>
                <p:cNvSpPr>
                  <a:spLocks/>
                </p:cNvSpPr>
                <p:nvPr userDrawn="1"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/>
                  <a:ahLst/>
                  <a:cxnLst>
                    <a:cxn ang="0">
                      <a:pos x="21" y="23"/>
                    </a:cxn>
                    <a:cxn ang="0">
                      <a:pos x="29" y="7"/>
                    </a:cxn>
                    <a:cxn ang="0">
                      <a:pos x="37" y="19"/>
                    </a:cxn>
                    <a:cxn ang="0">
                      <a:pos x="21" y="23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4" name="Freeform 176"/>
                <p:cNvSpPr>
                  <a:spLocks/>
                </p:cNvSpPr>
                <p:nvPr userDrawn="1"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/>
                  <a:ahLst/>
                  <a:cxnLst>
                    <a:cxn ang="0">
                      <a:pos x="12" y="16"/>
                    </a:cxn>
                    <a:cxn ang="0">
                      <a:pos x="4" y="4"/>
                    </a:cxn>
                    <a:cxn ang="0">
                      <a:pos x="20" y="8"/>
                    </a:cxn>
                    <a:cxn ang="0">
                      <a:pos x="16" y="20"/>
                    </a:cxn>
                    <a:cxn ang="0">
                      <a:pos x="12" y="16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5" name="Freeform 177"/>
                <p:cNvSpPr>
                  <a:spLocks/>
                </p:cNvSpPr>
                <p:nvPr userDrawn="1"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6" name="Freeform 178"/>
                <p:cNvSpPr>
                  <a:spLocks/>
                </p:cNvSpPr>
                <p:nvPr userDrawn="1"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/>
                  <a:ahLst/>
                  <a:cxnLst>
                    <a:cxn ang="0">
                      <a:pos x="16" y="32"/>
                    </a:cxn>
                    <a:cxn ang="0">
                      <a:pos x="28" y="0"/>
                    </a:cxn>
                    <a:cxn ang="0">
                      <a:pos x="68" y="12"/>
                    </a:cxn>
                    <a:cxn ang="0">
                      <a:pos x="132" y="20"/>
                    </a:cxn>
                    <a:cxn ang="0">
                      <a:pos x="104" y="28"/>
                    </a:cxn>
                    <a:cxn ang="0">
                      <a:pos x="56" y="28"/>
                    </a:cxn>
                    <a:cxn ang="0">
                      <a:pos x="32" y="36"/>
                    </a:cxn>
                    <a:cxn ang="0">
                      <a:pos x="16" y="32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7" name="Freeform 179"/>
                <p:cNvSpPr>
                  <a:spLocks/>
                </p:cNvSpPr>
                <p:nvPr userDrawn="1"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/>
                  <a:ahLst/>
                  <a:cxnLst>
                    <a:cxn ang="0">
                      <a:pos x="54" y="16"/>
                    </a:cxn>
                    <a:cxn ang="0">
                      <a:pos x="42" y="0"/>
                    </a:cxn>
                    <a:cxn ang="0">
                      <a:pos x="66" y="8"/>
                    </a:cxn>
                    <a:cxn ang="0">
                      <a:pos x="62" y="24"/>
                    </a:cxn>
                    <a:cxn ang="0">
                      <a:pos x="54" y="16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8" name="Freeform 180"/>
                <p:cNvSpPr>
                  <a:spLocks/>
                </p:cNvSpPr>
                <p:nvPr userDrawn="1"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60" y="8"/>
                    </a:cxn>
                    <a:cxn ang="0">
                      <a:pos x="44" y="40"/>
                    </a:cxn>
                    <a:cxn ang="0">
                      <a:pos x="4" y="20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49" name="Freeform 181"/>
                <p:cNvSpPr>
                  <a:spLocks/>
                </p:cNvSpPr>
                <p:nvPr userDrawn="1"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12" y="8"/>
                    </a:cxn>
                    <a:cxn ang="0">
                      <a:pos x="36" y="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0" name="Freeform 182"/>
                <p:cNvSpPr>
                  <a:spLocks/>
                </p:cNvSpPr>
                <p:nvPr userDrawn="1"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/>
                  <a:ahLst/>
                  <a:cxnLst>
                    <a:cxn ang="0">
                      <a:pos x="288" y="124"/>
                    </a:cxn>
                    <a:cxn ang="0">
                      <a:pos x="328" y="108"/>
                    </a:cxn>
                    <a:cxn ang="0">
                      <a:pos x="396" y="72"/>
                    </a:cxn>
                    <a:cxn ang="0">
                      <a:pos x="308" y="192"/>
                    </a:cxn>
                    <a:cxn ang="0">
                      <a:pos x="356" y="168"/>
                    </a:cxn>
                    <a:cxn ang="0">
                      <a:pos x="404" y="152"/>
                    </a:cxn>
                    <a:cxn ang="0">
                      <a:pos x="476" y="88"/>
                    </a:cxn>
                    <a:cxn ang="0">
                      <a:pos x="488" y="104"/>
                    </a:cxn>
                    <a:cxn ang="0">
                      <a:pos x="552" y="56"/>
                    </a:cxn>
                    <a:cxn ang="0">
                      <a:pos x="784" y="8"/>
                    </a:cxn>
                    <a:cxn ang="0">
                      <a:pos x="720" y="92"/>
                    </a:cxn>
                    <a:cxn ang="0">
                      <a:pos x="836" y="68"/>
                    </a:cxn>
                    <a:cxn ang="0">
                      <a:pos x="936" y="76"/>
                    </a:cxn>
                    <a:cxn ang="0">
                      <a:pos x="952" y="120"/>
                    </a:cxn>
                    <a:cxn ang="0">
                      <a:pos x="992" y="112"/>
                    </a:cxn>
                    <a:cxn ang="0">
                      <a:pos x="1048" y="100"/>
                    </a:cxn>
                    <a:cxn ang="0">
                      <a:pos x="1092" y="76"/>
                    </a:cxn>
                    <a:cxn ang="0">
                      <a:pos x="1100" y="108"/>
                    </a:cxn>
                    <a:cxn ang="0">
                      <a:pos x="1148" y="100"/>
                    </a:cxn>
                    <a:cxn ang="0">
                      <a:pos x="1216" y="132"/>
                    </a:cxn>
                    <a:cxn ang="0">
                      <a:pos x="1292" y="152"/>
                    </a:cxn>
                    <a:cxn ang="0">
                      <a:pos x="1348" y="148"/>
                    </a:cxn>
                    <a:cxn ang="0">
                      <a:pos x="1528" y="208"/>
                    </a:cxn>
                    <a:cxn ang="0">
                      <a:pos x="1508" y="232"/>
                    </a:cxn>
                    <a:cxn ang="0">
                      <a:pos x="1476" y="280"/>
                    </a:cxn>
                    <a:cxn ang="0">
                      <a:pos x="1344" y="320"/>
                    </a:cxn>
                    <a:cxn ang="0">
                      <a:pos x="1284" y="376"/>
                    </a:cxn>
                    <a:cxn ang="0">
                      <a:pos x="1252" y="448"/>
                    </a:cxn>
                    <a:cxn ang="0">
                      <a:pos x="1280" y="324"/>
                    </a:cxn>
                    <a:cxn ang="0">
                      <a:pos x="1244" y="304"/>
                    </a:cxn>
                    <a:cxn ang="0">
                      <a:pos x="1180" y="360"/>
                    </a:cxn>
                    <a:cxn ang="0">
                      <a:pos x="1140" y="340"/>
                    </a:cxn>
                    <a:cxn ang="0">
                      <a:pos x="1000" y="388"/>
                    </a:cxn>
                    <a:cxn ang="0">
                      <a:pos x="980" y="424"/>
                    </a:cxn>
                    <a:cxn ang="0">
                      <a:pos x="1032" y="468"/>
                    </a:cxn>
                    <a:cxn ang="0">
                      <a:pos x="920" y="656"/>
                    </a:cxn>
                    <a:cxn ang="0">
                      <a:pos x="850" y="740"/>
                    </a:cxn>
                    <a:cxn ang="0">
                      <a:pos x="850" y="810"/>
                    </a:cxn>
                    <a:cxn ang="0">
                      <a:pos x="816" y="760"/>
                    </a:cxn>
                    <a:cxn ang="0">
                      <a:pos x="804" y="712"/>
                    </a:cxn>
                    <a:cxn ang="0">
                      <a:pos x="696" y="728"/>
                    </a:cxn>
                    <a:cxn ang="0">
                      <a:pos x="730" y="822"/>
                    </a:cxn>
                    <a:cxn ang="0">
                      <a:pos x="736" y="876"/>
                    </a:cxn>
                    <a:cxn ang="0">
                      <a:pos x="240" y="144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1" name="Freeform 183"/>
                <p:cNvSpPr>
                  <a:spLocks/>
                </p:cNvSpPr>
                <p:nvPr userDrawn="1"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2" name="Freeform 184"/>
                <p:cNvSpPr>
                  <a:spLocks/>
                </p:cNvSpPr>
                <p:nvPr userDrawn="1"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3" name="Freeform 185"/>
                <p:cNvSpPr>
                  <a:spLocks/>
                </p:cNvSpPr>
                <p:nvPr userDrawn="1"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4" name="Freeform 186"/>
                <p:cNvSpPr>
                  <a:spLocks/>
                </p:cNvSpPr>
                <p:nvPr userDrawn="1"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5" name="Freeform 187"/>
                <p:cNvSpPr>
                  <a:spLocks/>
                </p:cNvSpPr>
                <p:nvPr userDrawn="1"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6" name="Freeform 188"/>
                <p:cNvSpPr>
                  <a:spLocks/>
                </p:cNvSpPr>
                <p:nvPr userDrawn="1"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7" name="Freeform 189"/>
                <p:cNvSpPr>
                  <a:spLocks/>
                </p:cNvSpPr>
                <p:nvPr userDrawn="1"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8" name="Freeform 190"/>
                <p:cNvSpPr>
                  <a:spLocks/>
                </p:cNvSpPr>
                <p:nvPr userDrawn="1"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59" name="Freeform 191"/>
                <p:cNvSpPr>
                  <a:spLocks/>
                </p:cNvSpPr>
                <p:nvPr userDrawn="1"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/>
                  <a:ahLst/>
                  <a:cxnLst>
                    <a:cxn ang="0">
                      <a:pos x="804" y="1204"/>
                    </a:cxn>
                    <a:cxn ang="0">
                      <a:pos x="836" y="1300"/>
                    </a:cxn>
                    <a:cxn ang="0">
                      <a:pos x="820" y="1360"/>
                    </a:cxn>
                    <a:cxn ang="0">
                      <a:pos x="716" y="880"/>
                    </a:cxn>
                    <a:cxn ang="0">
                      <a:pos x="724" y="856"/>
                    </a:cxn>
                    <a:cxn ang="0">
                      <a:pos x="744" y="784"/>
                    </a:cxn>
                    <a:cxn ang="0">
                      <a:pos x="460" y="544"/>
                    </a:cxn>
                    <a:cxn ang="0">
                      <a:pos x="420" y="656"/>
                    </a:cxn>
                    <a:cxn ang="0">
                      <a:pos x="444" y="1164"/>
                    </a:cxn>
                    <a:cxn ang="0">
                      <a:pos x="444" y="1080"/>
                    </a:cxn>
                    <a:cxn ang="0">
                      <a:pos x="452" y="1016"/>
                    </a:cxn>
                    <a:cxn ang="0">
                      <a:pos x="376" y="856"/>
                    </a:cxn>
                    <a:cxn ang="0">
                      <a:pos x="352" y="820"/>
                    </a:cxn>
                    <a:cxn ang="0">
                      <a:pos x="372" y="760"/>
                    </a:cxn>
                    <a:cxn ang="0">
                      <a:pos x="376" y="724"/>
                    </a:cxn>
                    <a:cxn ang="0">
                      <a:pos x="308" y="692"/>
                    </a:cxn>
                    <a:cxn ang="0">
                      <a:pos x="232" y="668"/>
                    </a:cxn>
                    <a:cxn ang="0">
                      <a:pos x="212" y="684"/>
                    </a:cxn>
                    <a:cxn ang="0">
                      <a:pos x="140" y="684"/>
                    </a:cxn>
                    <a:cxn ang="0">
                      <a:pos x="52" y="640"/>
                    </a:cxn>
                    <a:cxn ang="0">
                      <a:pos x="28" y="568"/>
                    </a:cxn>
                    <a:cxn ang="0">
                      <a:pos x="8" y="524"/>
                    </a:cxn>
                    <a:cxn ang="0">
                      <a:pos x="20" y="460"/>
                    </a:cxn>
                    <a:cxn ang="0">
                      <a:pos x="44" y="380"/>
                    </a:cxn>
                    <a:cxn ang="0">
                      <a:pos x="64" y="320"/>
                    </a:cxn>
                    <a:cxn ang="0">
                      <a:pos x="100" y="256"/>
                    </a:cxn>
                    <a:cxn ang="0">
                      <a:pos x="168" y="188"/>
                    </a:cxn>
                    <a:cxn ang="0">
                      <a:pos x="280" y="88"/>
                    </a:cxn>
                    <a:cxn ang="0">
                      <a:pos x="340" y="48"/>
                    </a:cxn>
                    <a:cxn ang="0">
                      <a:pos x="476" y="8"/>
                    </a:cxn>
                    <a:cxn ang="0">
                      <a:pos x="568" y="8"/>
                    </a:cxn>
                    <a:cxn ang="0">
                      <a:pos x="596" y="56"/>
                    </a:cxn>
                    <a:cxn ang="0">
                      <a:pos x="612" y="104"/>
                    </a:cxn>
                    <a:cxn ang="0">
                      <a:pos x="696" y="108"/>
                    </a:cxn>
                    <a:cxn ang="0">
                      <a:pos x="776" y="152"/>
                    </a:cxn>
                    <a:cxn ang="0">
                      <a:pos x="836" y="160"/>
                    </a:cxn>
                    <a:cxn ang="0">
                      <a:pos x="824" y="208"/>
                    </a:cxn>
                    <a:cxn ang="0">
                      <a:pos x="836" y="416"/>
                    </a:cxn>
                    <a:cxn ang="0">
                      <a:pos x="856" y="492"/>
                    </a:cxn>
                    <a:cxn ang="0">
                      <a:pos x="920" y="588"/>
                    </a:cxn>
                    <a:cxn ang="0">
                      <a:pos x="1000" y="556"/>
                    </a:cxn>
                    <a:cxn ang="0">
                      <a:pos x="1000" y="620"/>
                    </a:cxn>
                    <a:cxn ang="0">
                      <a:pos x="924" y="748"/>
                    </a:cxn>
                    <a:cxn ang="0">
                      <a:pos x="844" y="832"/>
                    </a:cxn>
                    <a:cxn ang="0">
                      <a:pos x="820" y="940"/>
                    </a:cxn>
                    <a:cxn ang="0">
                      <a:pos x="856" y="1040"/>
                    </a:cxn>
                    <a:cxn ang="0">
                      <a:pos x="868" y="1076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0" name="Freeform 192"/>
                <p:cNvSpPr>
                  <a:spLocks/>
                </p:cNvSpPr>
                <p:nvPr userDrawn="1"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/>
                  <a:ahLst/>
                  <a:cxnLst>
                    <a:cxn ang="0">
                      <a:pos x="52" y="762"/>
                    </a:cxn>
                    <a:cxn ang="0">
                      <a:pos x="120" y="870"/>
                    </a:cxn>
                    <a:cxn ang="0">
                      <a:pos x="136" y="898"/>
                    </a:cxn>
                    <a:cxn ang="0">
                      <a:pos x="168" y="962"/>
                    </a:cxn>
                    <a:cxn ang="0">
                      <a:pos x="196" y="998"/>
                    </a:cxn>
                    <a:cxn ang="0">
                      <a:pos x="220" y="1014"/>
                    </a:cxn>
                    <a:cxn ang="0">
                      <a:pos x="260" y="1050"/>
                    </a:cxn>
                    <a:cxn ang="0">
                      <a:pos x="284" y="1086"/>
                    </a:cxn>
                    <a:cxn ang="0">
                      <a:pos x="288" y="1110"/>
                    </a:cxn>
                    <a:cxn ang="0">
                      <a:pos x="312" y="1126"/>
                    </a:cxn>
                    <a:cxn ang="0">
                      <a:pos x="412" y="1086"/>
                    </a:cxn>
                    <a:cxn ang="0">
                      <a:pos x="428" y="1034"/>
                    </a:cxn>
                    <a:cxn ang="0">
                      <a:pos x="424" y="1002"/>
                    </a:cxn>
                    <a:cxn ang="0">
                      <a:pos x="424" y="938"/>
                    </a:cxn>
                    <a:cxn ang="0">
                      <a:pos x="416" y="878"/>
                    </a:cxn>
                    <a:cxn ang="0">
                      <a:pos x="400" y="698"/>
                    </a:cxn>
                    <a:cxn ang="0">
                      <a:pos x="348" y="570"/>
                    </a:cxn>
                    <a:cxn ang="0">
                      <a:pos x="324" y="546"/>
                    </a:cxn>
                    <a:cxn ang="0">
                      <a:pos x="320" y="510"/>
                    </a:cxn>
                    <a:cxn ang="0">
                      <a:pos x="312" y="482"/>
                    </a:cxn>
                    <a:cxn ang="0">
                      <a:pos x="312" y="434"/>
                    </a:cxn>
                    <a:cxn ang="0">
                      <a:pos x="308" y="406"/>
                    </a:cxn>
                    <a:cxn ang="0">
                      <a:pos x="340" y="382"/>
                    </a:cxn>
                    <a:cxn ang="0">
                      <a:pos x="384" y="374"/>
                    </a:cxn>
                    <a:cxn ang="0">
                      <a:pos x="384" y="258"/>
                    </a:cxn>
                    <a:cxn ang="0">
                      <a:pos x="80" y="182"/>
                    </a:cxn>
                    <a:cxn ang="0">
                      <a:pos x="48" y="186"/>
                    </a:cxn>
                    <a:cxn ang="0">
                      <a:pos x="24" y="194"/>
                    </a:cxn>
                    <a:cxn ang="0">
                      <a:pos x="0" y="282"/>
                    </a:cxn>
                    <a:cxn ang="0">
                      <a:pos x="168" y="734"/>
                    </a:cxn>
                    <a:cxn ang="0">
                      <a:pos x="52" y="762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1" name="Freeform 193"/>
                <p:cNvSpPr>
                  <a:spLocks/>
                </p:cNvSpPr>
                <p:nvPr userDrawn="1"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/>
                  <a:ahLst/>
                  <a:cxnLst>
                    <a:cxn ang="0">
                      <a:pos x="25" y="83"/>
                    </a:cxn>
                    <a:cxn ang="0">
                      <a:pos x="53" y="27"/>
                    </a:cxn>
                    <a:cxn ang="0">
                      <a:pos x="73" y="7"/>
                    </a:cxn>
                    <a:cxn ang="0">
                      <a:pos x="93" y="55"/>
                    </a:cxn>
                    <a:cxn ang="0">
                      <a:pos x="81" y="99"/>
                    </a:cxn>
                    <a:cxn ang="0">
                      <a:pos x="81" y="163"/>
                    </a:cxn>
                    <a:cxn ang="0">
                      <a:pos x="93" y="199"/>
                    </a:cxn>
                    <a:cxn ang="0">
                      <a:pos x="89" y="271"/>
                    </a:cxn>
                    <a:cxn ang="0">
                      <a:pos x="81" y="283"/>
                    </a:cxn>
                    <a:cxn ang="0">
                      <a:pos x="57" y="275"/>
                    </a:cxn>
                    <a:cxn ang="0">
                      <a:pos x="29" y="231"/>
                    </a:cxn>
                    <a:cxn ang="0">
                      <a:pos x="21" y="179"/>
                    </a:cxn>
                    <a:cxn ang="0">
                      <a:pos x="5" y="119"/>
                    </a:cxn>
                    <a:cxn ang="0">
                      <a:pos x="25" y="83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2" name="Freeform 194"/>
                <p:cNvSpPr>
                  <a:spLocks/>
                </p:cNvSpPr>
                <p:nvPr userDrawn="1"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4" y="2"/>
                    </a:cxn>
                    <a:cxn ang="0">
                      <a:pos x="16" y="6"/>
                    </a:cxn>
                    <a:cxn ang="0">
                      <a:pos x="12" y="18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3" name="Freeform 195"/>
                <p:cNvSpPr>
                  <a:spLocks/>
                </p:cNvSpPr>
                <p:nvPr userDrawn="1"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4" name="Freeform 196"/>
                <p:cNvSpPr>
                  <a:spLocks/>
                </p:cNvSpPr>
                <p:nvPr userDrawn="1"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5" name="Freeform 197"/>
                <p:cNvSpPr>
                  <a:spLocks/>
                </p:cNvSpPr>
                <p:nvPr userDrawn="1"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6" name="Freeform 198"/>
                <p:cNvSpPr>
                  <a:spLocks/>
                </p:cNvSpPr>
                <p:nvPr userDrawn="1"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7" name="Freeform 199"/>
                <p:cNvSpPr>
                  <a:spLocks/>
                </p:cNvSpPr>
                <p:nvPr userDrawn="1"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/>
                  <a:ahLst/>
                  <a:cxnLst>
                    <a:cxn ang="0">
                      <a:pos x="1264" y="57"/>
                    </a:cxn>
                    <a:cxn ang="0">
                      <a:pos x="1164" y="49"/>
                    </a:cxn>
                    <a:cxn ang="0">
                      <a:pos x="1080" y="85"/>
                    </a:cxn>
                    <a:cxn ang="0">
                      <a:pos x="1024" y="101"/>
                    </a:cxn>
                    <a:cxn ang="0">
                      <a:pos x="980" y="137"/>
                    </a:cxn>
                    <a:cxn ang="0">
                      <a:pos x="984" y="97"/>
                    </a:cxn>
                    <a:cxn ang="0">
                      <a:pos x="956" y="37"/>
                    </a:cxn>
                    <a:cxn ang="0">
                      <a:pos x="988" y="13"/>
                    </a:cxn>
                    <a:cxn ang="0">
                      <a:pos x="896" y="29"/>
                    </a:cxn>
                    <a:cxn ang="0">
                      <a:pos x="924" y="5"/>
                    </a:cxn>
                    <a:cxn ang="0">
                      <a:pos x="816" y="41"/>
                    </a:cxn>
                    <a:cxn ang="0">
                      <a:pos x="680" y="117"/>
                    </a:cxn>
                    <a:cxn ang="0">
                      <a:pos x="556" y="161"/>
                    </a:cxn>
                    <a:cxn ang="0">
                      <a:pos x="584" y="185"/>
                    </a:cxn>
                    <a:cxn ang="0">
                      <a:pos x="572" y="237"/>
                    </a:cxn>
                    <a:cxn ang="0">
                      <a:pos x="636" y="217"/>
                    </a:cxn>
                    <a:cxn ang="0">
                      <a:pos x="708" y="153"/>
                    </a:cxn>
                    <a:cxn ang="0">
                      <a:pos x="840" y="93"/>
                    </a:cxn>
                    <a:cxn ang="0">
                      <a:pos x="736" y="193"/>
                    </a:cxn>
                    <a:cxn ang="0">
                      <a:pos x="832" y="177"/>
                    </a:cxn>
                    <a:cxn ang="0">
                      <a:pos x="760" y="213"/>
                    </a:cxn>
                    <a:cxn ang="0">
                      <a:pos x="664" y="237"/>
                    </a:cxn>
                    <a:cxn ang="0">
                      <a:pos x="600" y="281"/>
                    </a:cxn>
                    <a:cxn ang="0">
                      <a:pos x="540" y="289"/>
                    </a:cxn>
                    <a:cxn ang="0">
                      <a:pos x="544" y="225"/>
                    </a:cxn>
                    <a:cxn ang="0">
                      <a:pos x="420" y="293"/>
                    </a:cxn>
                    <a:cxn ang="0">
                      <a:pos x="316" y="345"/>
                    </a:cxn>
                    <a:cxn ang="0">
                      <a:pos x="212" y="437"/>
                    </a:cxn>
                    <a:cxn ang="0">
                      <a:pos x="124" y="457"/>
                    </a:cxn>
                    <a:cxn ang="0">
                      <a:pos x="32" y="529"/>
                    </a:cxn>
                    <a:cxn ang="0">
                      <a:pos x="24" y="609"/>
                    </a:cxn>
                    <a:cxn ang="0">
                      <a:pos x="144" y="565"/>
                    </a:cxn>
                    <a:cxn ang="0">
                      <a:pos x="220" y="509"/>
                    </a:cxn>
                    <a:cxn ang="0">
                      <a:pos x="320" y="469"/>
                    </a:cxn>
                    <a:cxn ang="0">
                      <a:pos x="324" y="585"/>
                    </a:cxn>
                    <a:cxn ang="0">
                      <a:pos x="344" y="597"/>
                    </a:cxn>
                    <a:cxn ang="0">
                      <a:pos x="384" y="565"/>
                    </a:cxn>
                    <a:cxn ang="0">
                      <a:pos x="376" y="485"/>
                    </a:cxn>
                    <a:cxn ang="0">
                      <a:pos x="424" y="517"/>
                    </a:cxn>
                    <a:cxn ang="0">
                      <a:pos x="396" y="597"/>
                    </a:cxn>
                    <a:cxn ang="0">
                      <a:pos x="444" y="593"/>
                    </a:cxn>
                    <a:cxn ang="0">
                      <a:pos x="492" y="577"/>
                    </a:cxn>
                    <a:cxn ang="0">
                      <a:pos x="584" y="485"/>
                    </a:cxn>
                    <a:cxn ang="0">
                      <a:pos x="652" y="489"/>
                    </a:cxn>
                    <a:cxn ang="0">
                      <a:pos x="652" y="469"/>
                    </a:cxn>
                    <a:cxn ang="0">
                      <a:pos x="704" y="449"/>
                    </a:cxn>
                    <a:cxn ang="0">
                      <a:pos x="840" y="477"/>
                    </a:cxn>
                    <a:cxn ang="0">
                      <a:pos x="868" y="501"/>
                    </a:cxn>
                    <a:cxn ang="0">
                      <a:pos x="876" y="561"/>
                    </a:cxn>
                    <a:cxn ang="0">
                      <a:pos x="928" y="533"/>
                    </a:cxn>
                    <a:cxn ang="0">
                      <a:pos x="1040" y="513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8" name="Freeform 200"/>
                <p:cNvSpPr>
                  <a:spLocks/>
                </p:cNvSpPr>
                <p:nvPr userDrawn="1"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/>
                  <a:ahLst/>
                  <a:cxnLst>
                    <a:cxn ang="0">
                      <a:pos x="14" y="156"/>
                    </a:cxn>
                    <a:cxn ang="0">
                      <a:pos x="38" y="148"/>
                    </a:cxn>
                    <a:cxn ang="0">
                      <a:pos x="50" y="144"/>
                    </a:cxn>
                    <a:cxn ang="0">
                      <a:pos x="62" y="116"/>
                    </a:cxn>
                    <a:cxn ang="0">
                      <a:pos x="94" y="100"/>
                    </a:cxn>
                    <a:cxn ang="0">
                      <a:pos x="114" y="80"/>
                    </a:cxn>
                    <a:cxn ang="0">
                      <a:pos x="146" y="32"/>
                    </a:cxn>
                    <a:cxn ang="0">
                      <a:pos x="198" y="0"/>
                    </a:cxn>
                    <a:cxn ang="0">
                      <a:pos x="190" y="20"/>
                    </a:cxn>
                    <a:cxn ang="0">
                      <a:pos x="158" y="40"/>
                    </a:cxn>
                    <a:cxn ang="0">
                      <a:pos x="126" y="104"/>
                    </a:cxn>
                    <a:cxn ang="0">
                      <a:pos x="130" y="116"/>
                    </a:cxn>
                    <a:cxn ang="0">
                      <a:pos x="114" y="140"/>
                    </a:cxn>
                    <a:cxn ang="0">
                      <a:pos x="78" y="164"/>
                    </a:cxn>
                    <a:cxn ang="0">
                      <a:pos x="14" y="156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69" name="Freeform 201"/>
                <p:cNvSpPr>
                  <a:spLocks/>
                </p:cNvSpPr>
                <p:nvPr userDrawn="1"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/>
                  <a:ahLst/>
                  <a:cxnLst>
                    <a:cxn ang="0">
                      <a:pos x="12" y="49"/>
                    </a:cxn>
                    <a:cxn ang="0">
                      <a:pos x="48" y="33"/>
                    </a:cxn>
                    <a:cxn ang="0">
                      <a:pos x="96" y="9"/>
                    </a:cxn>
                    <a:cxn ang="0">
                      <a:pos x="108" y="1"/>
                    </a:cxn>
                    <a:cxn ang="0">
                      <a:pos x="116" y="13"/>
                    </a:cxn>
                    <a:cxn ang="0">
                      <a:pos x="76" y="41"/>
                    </a:cxn>
                    <a:cxn ang="0">
                      <a:pos x="44" y="65"/>
                    </a:cxn>
                    <a:cxn ang="0">
                      <a:pos x="28" y="61"/>
                    </a:cxn>
                    <a:cxn ang="0">
                      <a:pos x="16" y="65"/>
                    </a:cxn>
                    <a:cxn ang="0">
                      <a:pos x="12" y="4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0" name="Freeform 202"/>
                <p:cNvSpPr>
                  <a:spLocks/>
                </p:cNvSpPr>
                <p:nvPr userDrawn="1"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/>
                  <a:ahLst/>
                  <a:cxnLst>
                    <a:cxn ang="0">
                      <a:pos x="8" y="59"/>
                    </a:cxn>
                    <a:cxn ang="0">
                      <a:pos x="20" y="31"/>
                    </a:cxn>
                    <a:cxn ang="0">
                      <a:pos x="92" y="23"/>
                    </a:cxn>
                    <a:cxn ang="0">
                      <a:pos x="88" y="51"/>
                    </a:cxn>
                    <a:cxn ang="0">
                      <a:pos x="28" y="71"/>
                    </a:cxn>
                    <a:cxn ang="0">
                      <a:pos x="8" y="59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1" name="Freeform 203"/>
                <p:cNvSpPr>
                  <a:spLocks/>
                </p:cNvSpPr>
                <p:nvPr userDrawn="1"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/>
                  <a:ahLst/>
                  <a:cxnLst>
                    <a:cxn ang="0">
                      <a:pos x="0" y="156"/>
                    </a:cxn>
                    <a:cxn ang="0">
                      <a:pos x="8" y="192"/>
                    </a:cxn>
                    <a:cxn ang="0">
                      <a:pos x="40" y="168"/>
                    </a:cxn>
                    <a:cxn ang="0">
                      <a:pos x="128" y="132"/>
                    </a:cxn>
                    <a:cxn ang="0">
                      <a:pos x="156" y="120"/>
                    </a:cxn>
                    <a:cxn ang="0">
                      <a:pos x="180" y="112"/>
                    </a:cxn>
                    <a:cxn ang="0">
                      <a:pos x="188" y="100"/>
                    </a:cxn>
                    <a:cxn ang="0">
                      <a:pos x="224" y="88"/>
                    </a:cxn>
                    <a:cxn ang="0">
                      <a:pos x="272" y="64"/>
                    </a:cxn>
                    <a:cxn ang="0">
                      <a:pos x="352" y="40"/>
                    </a:cxn>
                    <a:cxn ang="0">
                      <a:pos x="324" y="0"/>
                    </a:cxn>
                    <a:cxn ang="0">
                      <a:pos x="200" y="52"/>
                    </a:cxn>
                    <a:cxn ang="0">
                      <a:pos x="76" y="108"/>
                    </a:cxn>
                    <a:cxn ang="0">
                      <a:pos x="0" y="156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2" name="Freeform 204"/>
                <p:cNvSpPr>
                  <a:spLocks/>
                </p:cNvSpPr>
                <p:nvPr userDrawn="1"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/>
                  <a:ahLst/>
                  <a:cxnLst>
                    <a:cxn ang="0">
                      <a:pos x="8" y="68"/>
                    </a:cxn>
                    <a:cxn ang="0">
                      <a:pos x="56" y="40"/>
                    </a:cxn>
                    <a:cxn ang="0">
                      <a:pos x="76" y="4"/>
                    </a:cxn>
                    <a:cxn ang="0">
                      <a:pos x="100" y="16"/>
                    </a:cxn>
                    <a:cxn ang="0">
                      <a:pos x="136" y="0"/>
                    </a:cxn>
                    <a:cxn ang="0">
                      <a:pos x="164" y="16"/>
                    </a:cxn>
                    <a:cxn ang="0">
                      <a:pos x="184" y="20"/>
                    </a:cxn>
                    <a:cxn ang="0">
                      <a:pos x="180" y="36"/>
                    </a:cxn>
                    <a:cxn ang="0">
                      <a:pos x="164" y="32"/>
                    </a:cxn>
                    <a:cxn ang="0">
                      <a:pos x="128" y="32"/>
                    </a:cxn>
                    <a:cxn ang="0">
                      <a:pos x="100" y="48"/>
                    </a:cxn>
                    <a:cxn ang="0">
                      <a:pos x="124" y="56"/>
                    </a:cxn>
                    <a:cxn ang="0">
                      <a:pos x="92" y="64"/>
                    </a:cxn>
                    <a:cxn ang="0">
                      <a:pos x="60" y="52"/>
                    </a:cxn>
                    <a:cxn ang="0">
                      <a:pos x="52" y="64"/>
                    </a:cxn>
                    <a:cxn ang="0">
                      <a:pos x="28" y="68"/>
                    </a:cxn>
                    <a:cxn ang="0">
                      <a:pos x="8" y="68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3" name="Freeform 205"/>
                <p:cNvSpPr>
                  <a:spLocks/>
                </p:cNvSpPr>
                <p:nvPr userDrawn="1"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/>
                  <a:ahLst/>
                  <a:cxnLst>
                    <a:cxn ang="0">
                      <a:pos x="6" y="18"/>
                    </a:cxn>
                    <a:cxn ang="0">
                      <a:pos x="78" y="38"/>
                    </a:cxn>
                    <a:cxn ang="0">
                      <a:pos x="114" y="22"/>
                    </a:cxn>
                    <a:cxn ang="0">
                      <a:pos x="166" y="26"/>
                    </a:cxn>
                    <a:cxn ang="0">
                      <a:pos x="138" y="26"/>
                    </a:cxn>
                    <a:cxn ang="0">
                      <a:pos x="86" y="46"/>
                    </a:cxn>
                    <a:cxn ang="0">
                      <a:pos x="2" y="22"/>
                    </a:cxn>
                    <a:cxn ang="0">
                      <a:pos x="6" y="18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4" name="Freeform 206"/>
                <p:cNvSpPr>
                  <a:spLocks/>
                </p:cNvSpPr>
                <p:nvPr userDrawn="1"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/>
                  <a:ahLst/>
                  <a:cxnLst>
                    <a:cxn ang="0">
                      <a:pos x="36" y="108"/>
                    </a:cxn>
                    <a:cxn ang="0">
                      <a:pos x="0" y="88"/>
                    </a:cxn>
                    <a:cxn ang="0">
                      <a:pos x="28" y="64"/>
                    </a:cxn>
                    <a:cxn ang="0">
                      <a:pos x="32" y="52"/>
                    </a:cxn>
                    <a:cxn ang="0">
                      <a:pos x="56" y="44"/>
                    </a:cxn>
                    <a:cxn ang="0">
                      <a:pos x="60" y="32"/>
                    </a:cxn>
                    <a:cxn ang="0">
                      <a:pos x="168" y="4"/>
                    </a:cxn>
                    <a:cxn ang="0">
                      <a:pos x="180" y="8"/>
                    </a:cxn>
                    <a:cxn ang="0">
                      <a:pos x="204" y="0"/>
                    </a:cxn>
                    <a:cxn ang="0">
                      <a:pos x="216" y="20"/>
                    </a:cxn>
                    <a:cxn ang="0">
                      <a:pos x="144" y="36"/>
                    </a:cxn>
                    <a:cxn ang="0">
                      <a:pos x="64" y="56"/>
                    </a:cxn>
                    <a:cxn ang="0">
                      <a:pos x="52" y="84"/>
                    </a:cxn>
                    <a:cxn ang="0">
                      <a:pos x="36" y="108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5" name="Freeform 207"/>
                <p:cNvSpPr>
                  <a:spLocks/>
                </p:cNvSpPr>
                <p:nvPr userDrawn="1"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6" name="Freeform 208"/>
                <p:cNvSpPr>
                  <a:spLocks/>
                </p:cNvSpPr>
                <p:nvPr userDrawn="1"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7" name="Freeform 209"/>
                <p:cNvSpPr>
                  <a:spLocks/>
                </p:cNvSpPr>
                <p:nvPr userDrawn="1"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8" name="Freeform 210"/>
                <p:cNvSpPr>
                  <a:spLocks/>
                </p:cNvSpPr>
                <p:nvPr userDrawn="1"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979" name="Freeform 211"/>
                <p:cNvSpPr>
                  <a:spLocks/>
                </p:cNvSpPr>
                <p:nvPr userDrawn="1"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60980" name="Rectangle 21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60981" name="Rectangle 2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60982" name="Rectangle 2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60983" name="Rectangle 2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60984" name="Rectangle 2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922176AA-B426-4CF6-9257-977C0FE0029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63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163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ja-JP"/>
          </a:p>
        </p:txBody>
      </p:sp>
      <p:sp>
        <p:nvSpPr>
          <p:cNvPr id="163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3D7972-03E1-4AE6-87F8-23AFE39568B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9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69987" name="Rectangle 3"/>
            <p:cNvSpPr>
              <a:spLocks noChangeArrowheads="1"/>
            </p:cNvSpPr>
            <p:nvPr/>
          </p:nvSpPr>
          <p:spPr bwMode="white">
            <a:xfrm>
              <a:off x="0" y="3696"/>
              <a:ext cx="5760" cy="62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988" name="Rectangle 4"/>
            <p:cNvSpPr>
              <a:spLocks noChangeArrowheads="1"/>
            </p:cNvSpPr>
            <p:nvPr/>
          </p:nvSpPr>
          <p:spPr bwMode="white">
            <a:xfrm>
              <a:off x="0" y="0"/>
              <a:ext cx="5760" cy="672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9989" name="Group 5"/>
            <p:cNvGrpSpPr>
              <a:grpSpLocks/>
            </p:cNvGrpSpPr>
            <p:nvPr/>
          </p:nvGrpSpPr>
          <p:grpSpPr bwMode="auto">
            <a:xfrm>
              <a:off x="864" y="459"/>
              <a:ext cx="4128" cy="3477"/>
              <a:chOff x="864" y="459"/>
              <a:chExt cx="4128" cy="3477"/>
            </a:xfrm>
          </p:grpSpPr>
          <p:sp>
            <p:nvSpPr>
              <p:cNvPr id="169990" name="Oval 6"/>
              <p:cNvSpPr>
                <a:spLocks noChangeArrowheads="1"/>
              </p:cNvSpPr>
              <p:nvPr/>
            </p:nvSpPr>
            <p:spPr bwMode="ltGray">
              <a:xfrm>
                <a:off x="1180" y="460"/>
                <a:ext cx="3508" cy="3476"/>
              </a:xfrm>
              <a:prstGeom prst="ellipse">
                <a:avLst/>
              </a:prstGeom>
              <a:gradFill rotWithShape="0">
                <a:gsLst>
                  <a:gs pos="0">
                    <a:schemeClr val="folHlink">
                      <a:gamma/>
                      <a:shade val="75686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7568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9991" name="Group 7"/>
              <p:cNvGrpSpPr>
                <a:grpSpLocks/>
              </p:cNvGrpSpPr>
              <p:nvPr/>
            </p:nvGrpSpPr>
            <p:grpSpPr bwMode="auto">
              <a:xfrm>
                <a:off x="864" y="463"/>
                <a:ext cx="4128" cy="3473"/>
                <a:chOff x="864" y="463"/>
                <a:chExt cx="4128" cy="3473"/>
              </a:xfrm>
            </p:grpSpPr>
            <p:sp>
              <p:nvSpPr>
                <p:cNvPr id="169992" name="Line 8"/>
                <p:cNvSpPr>
                  <a:spLocks noChangeShapeType="1"/>
                </p:cNvSpPr>
                <p:nvPr/>
              </p:nvSpPr>
              <p:spPr bwMode="ltGray">
                <a:xfrm>
                  <a:off x="2940" y="816"/>
                  <a:ext cx="0" cy="312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993" name="Oval 9"/>
                <p:cNvSpPr>
                  <a:spLocks noChangeArrowheads="1"/>
                </p:cNvSpPr>
                <p:nvPr/>
              </p:nvSpPr>
              <p:spPr bwMode="ltGray">
                <a:xfrm>
                  <a:off x="2475" y="525"/>
                  <a:ext cx="906" cy="435"/>
                </a:xfrm>
                <a:prstGeom prst="ellips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994" name="Oval 10"/>
                <p:cNvSpPr>
                  <a:spLocks noChangeArrowheads="1"/>
                </p:cNvSpPr>
                <p:nvPr/>
              </p:nvSpPr>
              <p:spPr bwMode="ltGray">
                <a:xfrm>
                  <a:off x="2064" y="463"/>
                  <a:ext cx="1722" cy="862"/>
                </a:xfrm>
                <a:prstGeom prst="ellips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995" name="Arc 11"/>
                <p:cNvSpPr>
                  <a:spLocks/>
                </p:cNvSpPr>
                <p:nvPr/>
              </p:nvSpPr>
              <p:spPr bwMode="ltGray">
                <a:xfrm>
                  <a:off x="1683" y="823"/>
                  <a:ext cx="2496" cy="929"/>
                </a:xfrm>
                <a:custGeom>
                  <a:avLst/>
                  <a:gdLst>
                    <a:gd name="G0" fmla="+- 21600 0 0"/>
                    <a:gd name="G1" fmla="+- 11271 0 0"/>
                    <a:gd name="G2" fmla="+- 21600 0 0"/>
                    <a:gd name="T0" fmla="*/ 40869 w 43200"/>
                    <a:gd name="T1" fmla="*/ 1510 h 32871"/>
                    <a:gd name="T2" fmla="*/ 3174 w 43200"/>
                    <a:gd name="T3" fmla="*/ 0 h 32871"/>
                    <a:gd name="T4" fmla="*/ 21600 w 43200"/>
                    <a:gd name="T5" fmla="*/ 11271 h 328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32871" fill="none" extrusionOk="0">
                      <a:moveTo>
                        <a:pt x="40868" y="1510"/>
                      </a:moveTo>
                      <a:cubicBezTo>
                        <a:pt x="42401" y="4535"/>
                        <a:pt x="43200" y="7879"/>
                        <a:pt x="43200" y="11271"/>
                      </a:cubicBezTo>
                      <a:cubicBezTo>
                        <a:pt x="43200" y="23200"/>
                        <a:pt x="33529" y="32871"/>
                        <a:pt x="21600" y="32871"/>
                      </a:cubicBezTo>
                      <a:cubicBezTo>
                        <a:pt x="9670" y="32871"/>
                        <a:pt x="0" y="23200"/>
                        <a:pt x="0" y="11271"/>
                      </a:cubicBezTo>
                      <a:cubicBezTo>
                        <a:pt x="-1" y="7293"/>
                        <a:pt x="1098" y="3393"/>
                        <a:pt x="3173" y="-1"/>
                      </a:cubicBezTo>
                    </a:path>
                    <a:path w="43200" h="32871" stroke="0" extrusionOk="0">
                      <a:moveTo>
                        <a:pt x="40868" y="1510"/>
                      </a:moveTo>
                      <a:cubicBezTo>
                        <a:pt x="42401" y="4535"/>
                        <a:pt x="43200" y="7879"/>
                        <a:pt x="43200" y="11271"/>
                      </a:cubicBezTo>
                      <a:cubicBezTo>
                        <a:pt x="43200" y="23200"/>
                        <a:pt x="33529" y="32871"/>
                        <a:pt x="21600" y="32871"/>
                      </a:cubicBezTo>
                      <a:cubicBezTo>
                        <a:pt x="9670" y="32871"/>
                        <a:pt x="0" y="23200"/>
                        <a:pt x="0" y="11271"/>
                      </a:cubicBezTo>
                      <a:cubicBezTo>
                        <a:pt x="-1" y="7293"/>
                        <a:pt x="1098" y="3393"/>
                        <a:pt x="3173" y="-1"/>
                      </a:cubicBezTo>
                      <a:lnTo>
                        <a:pt x="21600" y="11271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996" name="Arc 12"/>
                <p:cNvSpPr>
                  <a:spLocks/>
                </p:cNvSpPr>
                <p:nvPr/>
              </p:nvSpPr>
              <p:spPr bwMode="ltGray">
                <a:xfrm>
                  <a:off x="1394" y="1308"/>
                  <a:ext cx="3072" cy="899"/>
                </a:xfrm>
                <a:custGeom>
                  <a:avLst/>
                  <a:gdLst>
                    <a:gd name="G0" fmla="+- 21600 0 0"/>
                    <a:gd name="G1" fmla="+- 3057 0 0"/>
                    <a:gd name="G2" fmla="+- 21600 0 0"/>
                    <a:gd name="T0" fmla="*/ 42983 w 43200"/>
                    <a:gd name="T1" fmla="*/ 0 h 24657"/>
                    <a:gd name="T2" fmla="*/ 154 w 43200"/>
                    <a:gd name="T3" fmla="*/ 479 h 24657"/>
                    <a:gd name="T4" fmla="*/ 21600 w 43200"/>
                    <a:gd name="T5" fmla="*/ 3057 h 24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24657" fill="none" extrusionOk="0">
                      <a:moveTo>
                        <a:pt x="42982" y="0"/>
                      </a:moveTo>
                      <a:cubicBezTo>
                        <a:pt x="43127" y="1012"/>
                        <a:pt x="43200" y="2034"/>
                        <a:pt x="43200" y="3057"/>
                      </a:cubicBezTo>
                      <a:cubicBezTo>
                        <a:pt x="43200" y="14986"/>
                        <a:pt x="33529" y="24657"/>
                        <a:pt x="21600" y="24657"/>
                      </a:cubicBezTo>
                      <a:cubicBezTo>
                        <a:pt x="9670" y="24657"/>
                        <a:pt x="0" y="14986"/>
                        <a:pt x="0" y="3057"/>
                      </a:cubicBezTo>
                      <a:cubicBezTo>
                        <a:pt x="-1" y="2195"/>
                        <a:pt x="51" y="1334"/>
                        <a:pt x="154" y="479"/>
                      </a:cubicBezTo>
                    </a:path>
                    <a:path w="43200" h="24657" stroke="0" extrusionOk="0">
                      <a:moveTo>
                        <a:pt x="42982" y="0"/>
                      </a:moveTo>
                      <a:cubicBezTo>
                        <a:pt x="43127" y="1012"/>
                        <a:pt x="43200" y="2034"/>
                        <a:pt x="43200" y="3057"/>
                      </a:cubicBezTo>
                      <a:cubicBezTo>
                        <a:pt x="43200" y="14986"/>
                        <a:pt x="33529" y="24657"/>
                        <a:pt x="21600" y="24657"/>
                      </a:cubicBezTo>
                      <a:cubicBezTo>
                        <a:pt x="9670" y="24657"/>
                        <a:pt x="0" y="14986"/>
                        <a:pt x="0" y="3057"/>
                      </a:cubicBezTo>
                      <a:cubicBezTo>
                        <a:pt x="-1" y="2195"/>
                        <a:pt x="51" y="1334"/>
                        <a:pt x="154" y="479"/>
                      </a:cubicBezTo>
                      <a:lnTo>
                        <a:pt x="21600" y="3057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997" name="Arc 13"/>
                <p:cNvSpPr>
                  <a:spLocks/>
                </p:cNvSpPr>
                <p:nvPr/>
              </p:nvSpPr>
              <p:spPr bwMode="ltGray">
                <a:xfrm>
                  <a:off x="1212" y="1759"/>
                  <a:ext cx="3442" cy="887"/>
                </a:xfrm>
                <a:custGeom>
                  <a:avLst/>
                  <a:gdLst>
                    <a:gd name="G0" fmla="+- 21476 0 0"/>
                    <a:gd name="G1" fmla="+- 0 0 0"/>
                    <a:gd name="G2" fmla="+- 21600 0 0"/>
                    <a:gd name="T0" fmla="*/ 43031 w 43031"/>
                    <a:gd name="T1" fmla="*/ 1391 h 21600"/>
                    <a:gd name="T2" fmla="*/ 0 w 43031"/>
                    <a:gd name="T3" fmla="*/ 2307 h 21600"/>
                    <a:gd name="T4" fmla="*/ 21476 w 43031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031" h="21600" fill="none" extrusionOk="0">
                      <a:moveTo>
                        <a:pt x="43031" y="1391"/>
                      </a:moveTo>
                      <a:cubicBezTo>
                        <a:pt x="42297" y="12756"/>
                        <a:pt x="32865" y="21599"/>
                        <a:pt x="21476" y="21600"/>
                      </a:cubicBezTo>
                      <a:cubicBezTo>
                        <a:pt x="10439" y="21600"/>
                        <a:pt x="1178" y="13280"/>
                        <a:pt x="-1" y="2307"/>
                      </a:cubicBezTo>
                    </a:path>
                    <a:path w="43031" h="21600" stroke="0" extrusionOk="0">
                      <a:moveTo>
                        <a:pt x="43031" y="1391"/>
                      </a:moveTo>
                      <a:cubicBezTo>
                        <a:pt x="42297" y="12756"/>
                        <a:pt x="32865" y="21599"/>
                        <a:pt x="21476" y="21600"/>
                      </a:cubicBezTo>
                      <a:cubicBezTo>
                        <a:pt x="10439" y="21600"/>
                        <a:pt x="1178" y="13280"/>
                        <a:pt x="-1" y="2307"/>
                      </a:cubicBezTo>
                      <a:lnTo>
                        <a:pt x="21476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998" name="Arc 14"/>
                <p:cNvSpPr>
                  <a:spLocks/>
                </p:cNvSpPr>
                <p:nvPr/>
              </p:nvSpPr>
              <p:spPr bwMode="ltGray">
                <a:xfrm>
                  <a:off x="1175" y="2160"/>
                  <a:ext cx="3525" cy="904"/>
                </a:xfrm>
                <a:custGeom>
                  <a:avLst/>
                  <a:gdLst>
                    <a:gd name="G0" fmla="+- 21220 0 0"/>
                    <a:gd name="G1" fmla="+- 0 0 0"/>
                    <a:gd name="G2" fmla="+- 21600 0 0"/>
                    <a:gd name="T0" fmla="*/ 42699 w 42699"/>
                    <a:gd name="T1" fmla="*/ 2286 h 21600"/>
                    <a:gd name="T2" fmla="*/ 0 w 42699"/>
                    <a:gd name="T3" fmla="*/ 4033 h 21600"/>
                    <a:gd name="T4" fmla="*/ 21220 w 42699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699" h="21600" fill="none" extrusionOk="0">
                      <a:moveTo>
                        <a:pt x="42698" y="2285"/>
                      </a:moveTo>
                      <a:cubicBezTo>
                        <a:pt x="41529" y="13268"/>
                        <a:pt x="32264" y="21599"/>
                        <a:pt x="21220" y="21600"/>
                      </a:cubicBezTo>
                      <a:cubicBezTo>
                        <a:pt x="10845" y="21600"/>
                        <a:pt x="1936" y="14224"/>
                        <a:pt x="-1" y="4033"/>
                      </a:cubicBezTo>
                    </a:path>
                    <a:path w="42699" h="21600" stroke="0" extrusionOk="0">
                      <a:moveTo>
                        <a:pt x="42698" y="2285"/>
                      </a:moveTo>
                      <a:cubicBezTo>
                        <a:pt x="41529" y="13268"/>
                        <a:pt x="32264" y="21599"/>
                        <a:pt x="21220" y="21600"/>
                      </a:cubicBezTo>
                      <a:cubicBezTo>
                        <a:pt x="10845" y="21600"/>
                        <a:pt x="1936" y="14224"/>
                        <a:pt x="-1" y="4033"/>
                      </a:cubicBezTo>
                      <a:lnTo>
                        <a:pt x="2122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999" name="Arc 15"/>
                <p:cNvSpPr>
                  <a:spLocks/>
                </p:cNvSpPr>
                <p:nvPr/>
              </p:nvSpPr>
              <p:spPr bwMode="ltGray">
                <a:xfrm>
                  <a:off x="1290" y="2448"/>
                  <a:ext cx="3284" cy="978"/>
                </a:xfrm>
                <a:custGeom>
                  <a:avLst/>
                  <a:gdLst>
                    <a:gd name="G0" fmla="+- 19827 0 0"/>
                    <a:gd name="G1" fmla="+- 0 0 0"/>
                    <a:gd name="G2" fmla="+- 21600 0 0"/>
                    <a:gd name="T0" fmla="*/ 39783 w 39783"/>
                    <a:gd name="T1" fmla="*/ 8265 h 21600"/>
                    <a:gd name="T2" fmla="*/ 0 w 39783"/>
                    <a:gd name="T3" fmla="*/ 8569 h 21600"/>
                    <a:gd name="T4" fmla="*/ 19827 w 39783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783" h="21600" fill="none" extrusionOk="0">
                      <a:moveTo>
                        <a:pt x="39783" y="8265"/>
                      </a:moveTo>
                      <a:cubicBezTo>
                        <a:pt x="36440" y="16336"/>
                        <a:pt x="28563" y="21599"/>
                        <a:pt x="19827" y="21600"/>
                      </a:cubicBezTo>
                      <a:cubicBezTo>
                        <a:pt x="11210" y="21600"/>
                        <a:pt x="3417" y="16478"/>
                        <a:pt x="-1" y="8569"/>
                      </a:cubicBezTo>
                    </a:path>
                    <a:path w="39783" h="21600" stroke="0" extrusionOk="0">
                      <a:moveTo>
                        <a:pt x="39783" y="8265"/>
                      </a:moveTo>
                      <a:cubicBezTo>
                        <a:pt x="36440" y="16336"/>
                        <a:pt x="28563" y="21599"/>
                        <a:pt x="19827" y="21600"/>
                      </a:cubicBezTo>
                      <a:cubicBezTo>
                        <a:pt x="11210" y="21600"/>
                        <a:pt x="3417" y="16478"/>
                        <a:pt x="-1" y="8569"/>
                      </a:cubicBezTo>
                      <a:lnTo>
                        <a:pt x="19827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00" name="Arc 16"/>
                <p:cNvSpPr>
                  <a:spLocks/>
                </p:cNvSpPr>
                <p:nvPr/>
              </p:nvSpPr>
              <p:spPr bwMode="ltGray">
                <a:xfrm>
                  <a:off x="1648" y="2592"/>
                  <a:ext cx="2587" cy="1113"/>
                </a:xfrm>
                <a:custGeom>
                  <a:avLst/>
                  <a:gdLst>
                    <a:gd name="G0" fmla="+- 15481 0 0"/>
                    <a:gd name="G1" fmla="+- 0 0 0"/>
                    <a:gd name="G2" fmla="+- 21600 0 0"/>
                    <a:gd name="T0" fmla="*/ 31345 w 31345"/>
                    <a:gd name="T1" fmla="*/ 14659 h 21600"/>
                    <a:gd name="T2" fmla="*/ 0 w 31345"/>
                    <a:gd name="T3" fmla="*/ 15063 h 21600"/>
                    <a:gd name="T4" fmla="*/ 15481 w 31345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345" h="21600" fill="none" extrusionOk="0">
                      <a:moveTo>
                        <a:pt x="31345" y="14659"/>
                      </a:moveTo>
                      <a:cubicBezTo>
                        <a:pt x="27256" y="19083"/>
                        <a:pt x="21505" y="21599"/>
                        <a:pt x="15481" y="21600"/>
                      </a:cubicBezTo>
                      <a:cubicBezTo>
                        <a:pt x="9649" y="21600"/>
                        <a:pt x="4066" y="19242"/>
                        <a:pt x="-1" y="15063"/>
                      </a:cubicBezTo>
                    </a:path>
                    <a:path w="31345" h="21600" stroke="0" extrusionOk="0">
                      <a:moveTo>
                        <a:pt x="31345" y="14659"/>
                      </a:moveTo>
                      <a:cubicBezTo>
                        <a:pt x="27256" y="19083"/>
                        <a:pt x="21505" y="21599"/>
                        <a:pt x="15481" y="21600"/>
                      </a:cubicBezTo>
                      <a:cubicBezTo>
                        <a:pt x="9649" y="21600"/>
                        <a:pt x="4066" y="19242"/>
                        <a:pt x="-1" y="15063"/>
                      </a:cubicBezTo>
                      <a:lnTo>
                        <a:pt x="1548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01" name="Arc 17"/>
                <p:cNvSpPr>
                  <a:spLocks/>
                </p:cNvSpPr>
                <p:nvPr/>
              </p:nvSpPr>
              <p:spPr bwMode="ltGray">
                <a:xfrm>
                  <a:off x="2248" y="2757"/>
                  <a:ext cx="1441" cy="1113"/>
                </a:xfrm>
                <a:custGeom>
                  <a:avLst/>
                  <a:gdLst>
                    <a:gd name="G0" fmla="+- 8051 0 0"/>
                    <a:gd name="G1" fmla="+- 0 0 0"/>
                    <a:gd name="G2" fmla="+- 21600 0 0"/>
                    <a:gd name="T0" fmla="*/ 17455 w 17455"/>
                    <a:gd name="T1" fmla="*/ 19446 h 21600"/>
                    <a:gd name="T2" fmla="*/ 0 w 17455"/>
                    <a:gd name="T3" fmla="*/ 20044 h 21600"/>
                    <a:gd name="T4" fmla="*/ 8051 w 17455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455" h="21600" fill="none" extrusionOk="0">
                      <a:moveTo>
                        <a:pt x="17454" y="19445"/>
                      </a:moveTo>
                      <a:cubicBezTo>
                        <a:pt x="14522" y="20863"/>
                        <a:pt x="11307" y="21599"/>
                        <a:pt x="8051" y="21600"/>
                      </a:cubicBezTo>
                      <a:cubicBezTo>
                        <a:pt x="5292" y="21600"/>
                        <a:pt x="2559" y="21071"/>
                        <a:pt x="0" y="20043"/>
                      </a:cubicBezTo>
                    </a:path>
                    <a:path w="17455" h="21600" stroke="0" extrusionOk="0">
                      <a:moveTo>
                        <a:pt x="17454" y="19445"/>
                      </a:moveTo>
                      <a:cubicBezTo>
                        <a:pt x="14522" y="20863"/>
                        <a:pt x="11307" y="21599"/>
                        <a:pt x="8051" y="21600"/>
                      </a:cubicBezTo>
                      <a:cubicBezTo>
                        <a:pt x="5292" y="21600"/>
                        <a:pt x="2559" y="21071"/>
                        <a:pt x="0" y="20043"/>
                      </a:cubicBezTo>
                      <a:lnTo>
                        <a:pt x="805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70002" name="Group 18"/>
                <p:cNvGrpSpPr>
                  <a:grpSpLocks/>
                </p:cNvGrpSpPr>
                <p:nvPr/>
              </p:nvGrpSpPr>
              <p:grpSpPr bwMode="auto">
                <a:xfrm>
                  <a:off x="864" y="480"/>
                  <a:ext cx="2016" cy="3448"/>
                  <a:chOff x="864" y="480"/>
                  <a:chExt cx="2016" cy="3448"/>
                </a:xfrm>
              </p:grpSpPr>
              <p:sp>
                <p:nvSpPr>
                  <p:cNvPr id="170003" name="Freeform 19"/>
                  <p:cNvSpPr>
                    <a:spLocks/>
                  </p:cNvSpPr>
                  <p:nvPr/>
                </p:nvSpPr>
                <p:spPr bwMode="ltGray">
                  <a:xfrm>
                    <a:off x="2327" y="816"/>
                    <a:ext cx="553" cy="3112"/>
                  </a:xfrm>
                  <a:custGeom>
                    <a:avLst/>
                    <a:gdLst/>
                    <a:ahLst/>
                    <a:cxnLst>
                      <a:cxn ang="0">
                        <a:pos x="553" y="0"/>
                      </a:cxn>
                      <a:cxn ang="0">
                        <a:pos x="345" y="3112"/>
                      </a:cxn>
                    </a:cxnLst>
                    <a:rect l="0" t="0" r="r" b="b"/>
                    <a:pathLst>
                      <a:path w="553" h="3112">
                        <a:moveTo>
                          <a:pt x="553" y="0"/>
                        </a:moveTo>
                        <a:cubicBezTo>
                          <a:pt x="155" y="839"/>
                          <a:pt x="0" y="2702"/>
                          <a:pt x="345" y="311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04" name="Freeform 20"/>
                  <p:cNvSpPr>
                    <a:spLocks/>
                  </p:cNvSpPr>
                  <p:nvPr/>
                </p:nvSpPr>
                <p:spPr bwMode="ltGray">
                  <a:xfrm>
                    <a:off x="1800" y="786"/>
                    <a:ext cx="1032" cy="3072"/>
                  </a:xfrm>
                  <a:custGeom>
                    <a:avLst/>
                    <a:gdLst/>
                    <a:ahLst/>
                    <a:cxnLst>
                      <a:cxn ang="0">
                        <a:pos x="1032" y="0"/>
                      </a:cxn>
                      <a:cxn ang="0">
                        <a:pos x="570" y="3072"/>
                      </a:cxn>
                    </a:cxnLst>
                    <a:rect l="0" t="0" r="r" b="b"/>
                    <a:pathLst>
                      <a:path w="1032" h="3072">
                        <a:moveTo>
                          <a:pt x="1032" y="0"/>
                        </a:moveTo>
                        <a:cubicBezTo>
                          <a:pt x="258" y="846"/>
                          <a:pt x="0" y="2694"/>
                          <a:pt x="570" y="30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05" name="Freeform 21"/>
                  <p:cNvSpPr>
                    <a:spLocks/>
                  </p:cNvSpPr>
                  <p:nvPr/>
                </p:nvSpPr>
                <p:spPr bwMode="ltGray">
                  <a:xfrm>
                    <a:off x="1494" y="774"/>
                    <a:ext cx="1296" cy="2934"/>
                  </a:xfrm>
                  <a:custGeom>
                    <a:avLst/>
                    <a:gdLst/>
                    <a:ahLst/>
                    <a:cxnLst>
                      <a:cxn ang="0">
                        <a:pos x="1296" y="0"/>
                      </a:cxn>
                      <a:cxn ang="0">
                        <a:pos x="570" y="2934"/>
                      </a:cxn>
                    </a:cxnLst>
                    <a:rect l="0" t="0" r="r" b="b"/>
                    <a:pathLst>
                      <a:path w="1296" h="2934">
                        <a:moveTo>
                          <a:pt x="1296" y="0"/>
                        </a:moveTo>
                        <a:cubicBezTo>
                          <a:pt x="54" y="864"/>
                          <a:pt x="0" y="2556"/>
                          <a:pt x="570" y="2934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06" name="Freeform 22"/>
                  <p:cNvSpPr>
                    <a:spLocks/>
                  </p:cNvSpPr>
                  <p:nvPr/>
                </p:nvSpPr>
                <p:spPr bwMode="ltGray">
                  <a:xfrm>
                    <a:off x="1092" y="756"/>
                    <a:ext cx="1674" cy="2688"/>
                  </a:xfrm>
                  <a:custGeom>
                    <a:avLst/>
                    <a:gdLst/>
                    <a:ahLst/>
                    <a:cxnLst>
                      <a:cxn ang="0">
                        <a:pos x="1674" y="0"/>
                      </a:cxn>
                      <a:cxn ang="0">
                        <a:pos x="624" y="2688"/>
                      </a:cxn>
                    </a:cxnLst>
                    <a:rect l="0" t="0" r="r" b="b"/>
                    <a:pathLst>
                      <a:path w="1674" h="2688">
                        <a:moveTo>
                          <a:pt x="1674" y="0"/>
                        </a:moveTo>
                        <a:cubicBezTo>
                          <a:pt x="0" y="756"/>
                          <a:pt x="210" y="2382"/>
                          <a:pt x="624" y="268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07" name="Freeform 23"/>
                  <p:cNvSpPr>
                    <a:spLocks/>
                  </p:cNvSpPr>
                  <p:nvPr/>
                </p:nvSpPr>
                <p:spPr bwMode="ltGray">
                  <a:xfrm>
                    <a:off x="864" y="732"/>
                    <a:ext cx="1902" cy="2154"/>
                  </a:xfrm>
                  <a:custGeom>
                    <a:avLst/>
                    <a:gdLst/>
                    <a:ahLst/>
                    <a:cxnLst>
                      <a:cxn ang="0">
                        <a:pos x="1902" y="0"/>
                      </a:cxn>
                      <a:cxn ang="0">
                        <a:pos x="456" y="2154"/>
                      </a:cxn>
                    </a:cxnLst>
                    <a:rect l="0" t="0" r="r" b="b"/>
                    <a:pathLst>
                      <a:path w="1902" h="2154">
                        <a:moveTo>
                          <a:pt x="1902" y="0"/>
                        </a:moveTo>
                        <a:cubicBezTo>
                          <a:pt x="0" y="508"/>
                          <a:pt x="400" y="2092"/>
                          <a:pt x="456" y="2154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08" name="Freeform 24"/>
                  <p:cNvSpPr>
                    <a:spLocks/>
                  </p:cNvSpPr>
                  <p:nvPr/>
                </p:nvSpPr>
                <p:spPr bwMode="ltGray">
                  <a:xfrm>
                    <a:off x="1208" y="696"/>
                    <a:ext cx="1544" cy="1176"/>
                  </a:xfrm>
                  <a:custGeom>
                    <a:avLst/>
                    <a:gdLst/>
                    <a:ahLst/>
                    <a:cxnLst>
                      <a:cxn ang="0">
                        <a:pos x="1544" y="0"/>
                      </a:cxn>
                      <a:cxn ang="0">
                        <a:pos x="0" y="1176"/>
                      </a:cxn>
                    </a:cxnLst>
                    <a:rect l="0" t="0" r="r" b="b"/>
                    <a:pathLst>
                      <a:path w="1544" h="1176">
                        <a:moveTo>
                          <a:pt x="1544" y="0"/>
                        </a:moveTo>
                        <a:cubicBezTo>
                          <a:pt x="440" y="112"/>
                          <a:pt x="0" y="992"/>
                          <a:pt x="0" y="1176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09" name="Freeform 25"/>
                  <p:cNvSpPr>
                    <a:spLocks/>
                  </p:cNvSpPr>
                  <p:nvPr/>
                </p:nvSpPr>
                <p:spPr bwMode="ltGray">
                  <a:xfrm>
                    <a:off x="1552" y="672"/>
                    <a:ext cx="1200" cy="472"/>
                  </a:xfrm>
                  <a:custGeom>
                    <a:avLst/>
                    <a:gdLst/>
                    <a:ahLst/>
                    <a:cxnLst>
                      <a:cxn ang="0">
                        <a:pos x="1200" y="0"/>
                      </a:cxn>
                      <a:cxn ang="0">
                        <a:pos x="0" y="472"/>
                      </a:cxn>
                    </a:cxnLst>
                    <a:rect l="0" t="0" r="r" b="b"/>
                    <a:pathLst>
                      <a:path w="1200" h="472">
                        <a:moveTo>
                          <a:pt x="1200" y="0"/>
                        </a:moveTo>
                        <a:cubicBezTo>
                          <a:pt x="584" y="24"/>
                          <a:pt x="264" y="192"/>
                          <a:pt x="0" y="4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10" name="Freeform 26"/>
                  <p:cNvSpPr>
                    <a:spLocks/>
                  </p:cNvSpPr>
                  <p:nvPr/>
                </p:nvSpPr>
                <p:spPr bwMode="ltGray">
                  <a:xfrm>
                    <a:off x="1784" y="600"/>
                    <a:ext cx="984" cy="280"/>
                  </a:xfrm>
                  <a:custGeom>
                    <a:avLst/>
                    <a:gdLst/>
                    <a:ahLst/>
                    <a:cxnLst>
                      <a:cxn ang="0">
                        <a:pos x="984" y="56"/>
                      </a:cxn>
                      <a:cxn ang="0">
                        <a:pos x="0" y="280"/>
                      </a:cxn>
                    </a:cxnLst>
                    <a:rect l="0" t="0" r="r" b="b"/>
                    <a:pathLst>
                      <a:path w="984" h="280">
                        <a:moveTo>
                          <a:pt x="984" y="56"/>
                        </a:moveTo>
                        <a:cubicBezTo>
                          <a:pt x="568" y="0"/>
                          <a:pt x="192" y="104"/>
                          <a:pt x="0" y="2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11" name="Freeform 27"/>
                  <p:cNvSpPr>
                    <a:spLocks/>
                  </p:cNvSpPr>
                  <p:nvPr/>
                </p:nvSpPr>
                <p:spPr bwMode="ltGray">
                  <a:xfrm>
                    <a:off x="2168" y="554"/>
                    <a:ext cx="640" cy="88"/>
                  </a:xfrm>
                  <a:custGeom>
                    <a:avLst/>
                    <a:gdLst/>
                    <a:ahLst/>
                    <a:cxnLst>
                      <a:cxn ang="0">
                        <a:pos x="640" y="8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640" h="88">
                        <a:moveTo>
                          <a:pt x="640" y="88"/>
                        </a:moveTo>
                        <a:cubicBezTo>
                          <a:pt x="400" y="0"/>
                          <a:pt x="112" y="30"/>
                          <a:pt x="0" y="7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12" name="Freeform 28"/>
                  <p:cNvSpPr>
                    <a:spLocks/>
                  </p:cNvSpPr>
                  <p:nvPr/>
                </p:nvSpPr>
                <p:spPr bwMode="ltGray">
                  <a:xfrm>
                    <a:off x="2508" y="504"/>
                    <a:ext cx="330" cy="126"/>
                  </a:xfrm>
                  <a:custGeom>
                    <a:avLst/>
                    <a:gdLst/>
                    <a:ahLst/>
                    <a:cxnLst>
                      <a:cxn ang="0">
                        <a:pos x="330" y="12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330" h="126">
                        <a:moveTo>
                          <a:pt x="330" y="126"/>
                        </a:moveTo>
                        <a:cubicBezTo>
                          <a:pt x="186" y="48"/>
                          <a:pt x="78" y="18"/>
                          <a:pt x="0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13" name="Freeform 29"/>
                  <p:cNvSpPr>
                    <a:spLocks/>
                  </p:cNvSpPr>
                  <p:nvPr/>
                </p:nvSpPr>
                <p:spPr bwMode="ltGray">
                  <a:xfrm>
                    <a:off x="2736" y="480"/>
                    <a:ext cx="144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44" y="144"/>
                      </a:cxn>
                    </a:cxnLst>
                    <a:rect l="0" t="0" r="r" b="b"/>
                    <a:pathLst>
                      <a:path w="144" h="144">
                        <a:moveTo>
                          <a:pt x="0" y="0"/>
                        </a:moveTo>
                        <a:cubicBezTo>
                          <a:pt x="24" y="24"/>
                          <a:pt x="132" y="102"/>
                          <a:pt x="144" y="144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70014" name="Line 30"/>
                <p:cNvSpPr>
                  <a:spLocks noChangeShapeType="1"/>
                </p:cNvSpPr>
                <p:nvPr/>
              </p:nvSpPr>
              <p:spPr bwMode="ltGray">
                <a:xfrm flipV="1">
                  <a:off x="2928" y="480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70015" name="Group 31"/>
                <p:cNvGrpSpPr>
                  <a:grpSpLocks/>
                </p:cNvGrpSpPr>
                <p:nvPr/>
              </p:nvGrpSpPr>
              <p:grpSpPr bwMode="auto">
                <a:xfrm flipH="1">
                  <a:off x="2976" y="480"/>
                  <a:ext cx="2016" cy="3448"/>
                  <a:chOff x="864" y="480"/>
                  <a:chExt cx="2016" cy="3448"/>
                </a:xfrm>
              </p:grpSpPr>
              <p:sp>
                <p:nvSpPr>
                  <p:cNvPr id="170016" name="Freeform 32"/>
                  <p:cNvSpPr>
                    <a:spLocks/>
                  </p:cNvSpPr>
                  <p:nvPr/>
                </p:nvSpPr>
                <p:spPr bwMode="ltGray">
                  <a:xfrm>
                    <a:off x="2327" y="816"/>
                    <a:ext cx="553" cy="3112"/>
                  </a:xfrm>
                  <a:custGeom>
                    <a:avLst/>
                    <a:gdLst/>
                    <a:ahLst/>
                    <a:cxnLst>
                      <a:cxn ang="0">
                        <a:pos x="553" y="0"/>
                      </a:cxn>
                      <a:cxn ang="0">
                        <a:pos x="345" y="3112"/>
                      </a:cxn>
                    </a:cxnLst>
                    <a:rect l="0" t="0" r="r" b="b"/>
                    <a:pathLst>
                      <a:path w="553" h="3112">
                        <a:moveTo>
                          <a:pt x="553" y="0"/>
                        </a:moveTo>
                        <a:cubicBezTo>
                          <a:pt x="155" y="839"/>
                          <a:pt x="0" y="2702"/>
                          <a:pt x="345" y="311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17" name="Freeform 33"/>
                  <p:cNvSpPr>
                    <a:spLocks/>
                  </p:cNvSpPr>
                  <p:nvPr/>
                </p:nvSpPr>
                <p:spPr bwMode="ltGray">
                  <a:xfrm>
                    <a:off x="1800" y="786"/>
                    <a:ext cx="1032" cy="3072"/>
                  </a:xfrm>
                  <a:custGeom>
                    <a:avLst/>
                    <a:gdLst/>
                    <a:ahLst/>
                    <a:cxnLst>
                      <a:cxn ang="0">
                        <a:pos x="1032" y="0"/>
                      </a:cxn>
                      <a:cxn ang="0">
                        <a:pos x="570" y="3072"/>
                      </a:cxn>
                    </a:cxnLst>
                    <a:rect l="0" t="0" r="r" b="b"/>
                    <a:pathLst>
                      <a:path w="1032" h="3072">
                        <a:moveTo>
                          <a:pt x="1032" y="0"/>
                        </a:moveTo>
                        <a:cubicBezTo>
                          <a:pt x="258" y="846"/>
                          <a:pt x="0" y="2694"/>
                          <a:pt x="570" y="30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18" name="Freeform 34"/>
                  <p:cNvSpPr>
                    <a:spLocks/>
                  </p:cNvSpPr>
                  <p:nvPr/>
                </p:nvSpPr>
                <p:spPr bwMode="ltGray">
                  <a:xfrm>
                    <a:off x="1494" y="774"/>
                    <a:ext cx="1296" cy="2934"/>
                  </a:xfrm>
                  <a:custGeom>
                    <a:avLst/>
                    <a:gdLst/>
                    <a:ahLst/>
                    <a:cxnLst>
                      <a:cxn ang="0">
                        <a:pos x="1296" y="0"/>
                      </a:cxn>
                      <a:cxn ang="0">
                        <a:pos x="570" y="2934"/>
                      </a:cxn>
                    </a:cxnLst>
                    <a:rect l="0" t="0" r="r" b="b"/>
                    <a:pathLst>
                      <a:path w="1296" h="2934">
                        <a:moveTo>
                          <a:pt x="1296" y="0"/>
                        </a:moveTo>
                        <a:cubicBezTo>
                          <a:pt x="54" y="864"/>
                          <a:pt x="0" y="2556"/>
                          <a:pt x="570" y="2934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19" name="Freeform 35"/>
                  <p:cNvSpPr>
                    <a:spLocks/>
                  </p:cNvSpPr>
                  <p:nvPr/>
                </p:nvSpPr>
                <p:spPr bwMode="ltGray">
                  <a:xfrm>
                    <a:off x="1092" y="756"/>
                    <a:ext cx="1674" cy="2688"/>
                  </a:xfrm>
                  <a:custGeom>
                    <a:avLst/>
                    <a:gdLst/>
                    <a:ahLst/>
                    <a:cxnLst>
                      <a:cxn ang="0">
                        <a:pos x="1674" y="0"/>
                      </a:cxn>
                      <a:cxn ang="0">
                        <a:pos x="624" y="2688"/>
                      </a:cxn>
                    </a:cxnLst>
                    <a:rect l="0" t="0" r="r" b="b"/>
                    <a:pathLst>
                      <a:path w="1674" h="2688">
                        <a:moveTo>
                          <a:pt x="1674" y="0"/>
                        </a:moveTo>
                        <a:cubicBezTo>
                          <a:pt x="0" y="756"/>
                          <a:pt x="210" y="2382"/>
                          <a:pt x="624" y="268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20" name="Freeform 36"/>
                  <p:cNvSpPr>
                    <a:spLocks/>
                  </p:cNvSpPr>
                  <p:nvPr/>
                </p:nvSpPr>
                <p:spPr bwMode="ltGray">
                  <a:xfrm>
                    <a:off x="864" y="732"/>
                    <a:ext cx="1902" cy="2154"/>
                  </a:xfrm>
                  <a:custGeom>
                    <a:avLst/>
                    <a:gdLst/>
                    <a:ahLst/>
                    <a:cxnLst>
                      <a:cxn ang="0">
                        <a:pos x="1902" y="0"/>
                      </a:cxn>
                      <a:cxn ang="0">
                        <a:pos x="456" y="2154"/>
                      </a:cxn>
                    </a:cxnLst>
                    <a:rect l="0" t="0" r="r" b="b"/>
                    <a:pathLst>
                      <a:path w="1902" h="2154">
                        <a:moveTo>
                          <a:pt x="1902" y="0"/>
                        </a:moveTo>
                        <a:cubicBezTo>
                          <a:pt x="0" y="508"/>
                          <a:pt x="400" y="2092"/>
                          <a:pt x="456" y="2154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21" name="Freeform 37"/>
                  <p:cNvSpPr>
                    <a:spLocks/>
                  </p:cNvSpPr>
                  <p:nvPr/>
                </p:nvSpPr>
                <p:spPr bwMode="ltGray">
                  <a:xfrm>
                    <a:off x="1208" y="696"/>
                    <a:ext cx="1544" cy="1176"/>
                  </a:xfrm>
                  <a:custGeom>
                    <a:avLst/>
                    <a:gdLst/>
                    <a:ahLst/>
                    <a:cxnLst>
                      <a:cxn ang="0">
                        <a:pos x="1544" y="0"/>
                      </a:cxn>
                      <a:cxn ang="0">
                        <a:pos x="0" y="1176"/>
                      </a:cxn>
                    </a:cxnLst>
                    <a:rect l="0" t="0" r="r" b="b"/>
                    <a:pathLst>
                      <a:path w="1544" h="1176">
                        <a:moveTo>
                          <a:pt x="1544" y="0"/>
                        </a:moveTo>
                        <a:cubicBezTo>
                          <a:pt x="440" y="112"/>
                          <a:pt x="0" y="992"/>
                          <a:pt x="0" y="1176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22" name="Freeform 38"/>
                  <p:cNvSpPr>
                    <a:spLocks/>
                  </p:cNvSpPr>
                  <p:nvPr/>
                </p:nvSpPr>
                <p:spPr bwMode="ltGray">
                  <a:xfrm>
                    <a:off x="1552" y="672"/>
                    <a:ext cx="1200" cy="472"/>
                  </a:xfrm>
                  <a:custGeom>
                    <a:avLst/>
                    <a:gdLst/>
                    <a:ahLst/>
                    <a:cxnLst>
                      <a:cxn ang="0">
                        <a:pos x="1200" y="0"/>
                      </a:cxn>
                      <a:cxn ang="0">
                        <a:pos x="0" y="472"/>
                      </a:cxn>
                    </a:cxnLst>
                    <a:rect l="0" t="0" r="r" b="b"/>
                    <a:pathLst>
                      <a:path w="1200" h="472">
                        <a:moveTo>
                          <a:pt x="1200" y="0"/>
                        </a:moveTo>
                        <a:cubicBezTo>
                          <a:pt x="584" y="24"/>
                          <a:pt x="264" y="192"/>
                          <a:pt x="0" y="4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23" name="Freeform 39"/>
                  <p:cNvSpPr>
                    <a:spLocks/>
                  </p:cNvSpPr>
                  <p:nvPr/>
                </p:nvSpPr>
                <p:spPr bwMode="ltGray">
                  <a:xfrm>
                    <a:off x="1784" y="600"/>
                    <a:ext cx="984" cy="280"/>
                  </a:xfrm>
                  <a:custGeom>
                    <a:avLst/>
                    <a:gdLst/>
                    <a:ahLst/>
                    <a:cxnLst>
                      <a:cxn ang="0">
                        <a:pos x="984" y="56"/>
                      </a:cxn>
                      <a:cxn ang="0">
                        <a:pos x="0" y="280"/>
                      </a:cxn>
                    </a:cxnLst>
                    <a:rect l="0" t="0" r="r" b="b"/>
                    <a:pathLst>
                      <a:path w="984" h="280">
                        <a:moveTo>
                          <a:pt x="984" y="56"/>
                        </a:moveTo>
                        <a:cubicBezTo>
                          <a:pt x="568" y="0"/>
                          <a:pt x="192" y="104"/>
                          <a:pt x="0" y="28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24" name="Freeform 40"/>
                  <p:cNvSpPr>
                    <a:spLocks/>
                  </p:cNvSpPr>
                  <p:nvPr/>
                </p:nvSpPr>
                <p:spPr bwMode="ltGray">
                  <a:xfrm>
                    <a:off x="2168" y="554"/>
                    <a:ext cx="640" cy="88"/>
                  </a:xfrm>
                  <a:custGeom>
                    <a:avLst/>
                    <a:gdLst/>
                    <a:ahLst/>
                    <a:cxnLst>
                      <a:cxn ang="0">
                        <a:pos x="640" y="8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640" h="88">
                        <a:moveTo>
                          <a:pt x="640" y="88"/>
                        </a:moveTo>
                        <a:cubicBezTo>
                          <a:pt x="400" y="0"/>
                          <a:pt x="112" y="30"/>
                          <a:pt x="0" y="7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25" name="Freeform 41"/>
                  <p:cNvSpPr>
                    <a:spLocks/>
                  </p:cNvSpPr>
                  <p:nvPr/>
                </p:nvSpPr>
                <p:spPr bwMode="ltGray">
                  <a:xfrm>
                    <a:off x="2508" y="504"/>
                    <a:ext cx="330" cy="126"/>
                  </a:xfrm>
                  <a:custGeom>
                    <a:avLst/>
                    <a:gdLst/>
                    <a:ahLst/>
                    <a:cxnLst>
                      <a:cxn ang="0">
                        <a:pos x="330" y="12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330" h="126">
                        <a:moveTo>
                          <a:pt x="330" y="126"/>
                        </a:moveTo>
                        <a:cubicBezTo>
                          <a:pt x="186" y="48"/>
                          <a:pt x="78" y="18"/>
                          <a:pt x="0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26" name="Freeform 42"/>
                  <p:cNvSpPr>
                    <a:spLocks/>
                  </p:cNvSpPr>
                  <p:nvPr/>
                </p:nvSpPr>
                <p:spPr bwMode="ltGray">
                  <a:xfrm>
                    <a:off x="2736" y="480"/>
                    <a:ext cx="144" cy="1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44" y="144"/>
                      </a:cxn>
                    </a:cxnLst>
                    <a:rect l="0" t="0" r="r" b="b"/>
                    <a:pathLst>
                      <a:path w="144" h="144">
                        <a:moveTo>
                          <a:pt x="0" y="0"/>
                        </a:moveTo>
                        <a:cubicBezTo>
                          <a:pt x="24" y="24"/>
                          <a:pt x="132" y="102"/>
                          <a:pt x="144" y="144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0027" name="Group 43"/>
              <p:cNvGrpSpPr>
                <a:grpSpLocks/>
              </p:cNvGrpSpPr>
              <p:nvPr/>
            </p:nvGrpSpPr>
            <p:grpSpPr bwMode="auto">
              <a:xfrm>
                <a:off x="1194" y="483"/>
                <a:ext cx="3318" cy="3405"/>
                <a:chOff x="1194" y="483"/>
                <a:chExt cx="3318" cy="3405"/>
              </a:xfrm>
            </p:grpSpPr>
            <p:sp>
              <p:nvSpPr>
                <p:cNvPr id="170028" name="Freeform 44"/>
                <p:cNvSpPr>
                  <a:spLocks/>
                </p:cNvSpPr>
                <p:nvPr/>
              </p:nvSpPr>
              <p:spPr bwMode="ltGray">
                <a:xfrm>
                  <a:off x="2186" y="2873"/>
                  <a:ext cx="292" cy="274"/>
                </a:xfrm>
                <a:custGeom>
                  <a:avLst/>
                  <a:gdLst/>
                  <a:ahLst/>
                  <a:cxnLst>
                    <a:cxn ang="0">
                      <a:pos x="69" y="73"/>
                    </a:cxn>
                    <a:cxn ang="0">
                      <a:pos x="102" y="79"/>
                    </a:cxn>
                    <a:cxn ang="0">
                      <a:pos x="177" y="34"/>
                    </a:cxn>
                    <a:cxn ang="0">
                      <a:pos x="195" y="22"/>
                    </a:cxn>
                    <a:cxn ang="0">
                      <a:pos x="204" y="16"/>
                    </a:cxn>
                    <a:cxn ang="0">
                      <a:pos x="210" y="7"/>
                    </a:cxn>
                    <a:cxn ang="0">
                      <a:pos x="228" y="1"/>
                    </a:cxn>
                    <a:cxn ang="0">
                      <a:pos x="255" y="22"/>
                    </a:cxn>
                    <a:cxn ang="0">
                      <a:pos x="267" y="25"/>
                    </a:cxn>
                    <a:cxn ang="0">
                      <a:pos x="285" y="31"/>
                    </a:cxn>
                    <a:cxn ang="0">
                      <a:pos x="291" y="40"/>
                    </a:cxn>
                    <a:cxn ang="0">
                      <a:pos x="282" y="43"/>
                    </a:cxn>
                    <a:cxn ang="0">
                      <a:pos x="252" y="70"/>
                    </a:cxn>
                    <a:cxn ang="0">
                      <a:pos x="240" y="97"/>
                    </a:cxn>
                    <a:cxn ang="0">
                      <a:pos x="249" y="124"/>
                    </a:cxn>
                    <a:cxn ang="0">
                      <a:pos x="270" y="145"/>
                    </a:cxn>
                    <a:cxn ang="0">
                      <a:pos x="252" y="169"/>
                    </a:cxn>
                    <a:cxn ang="0">
                      <a:pos x="237" y="196"/>
                    </a:cxn>
                    <a:cxn ang="0">
                      <a:pos x="219" y="205"/>
                    </a:cxn>
                    <a:cxn ang="0">
                      <a:pos x="201" y="256"/>
                    </a:cxn>
                    <a:cxn ang="0">
                      <a:pos x="165" y="274"/>
                    </a:cxn>
                    <a:cxn ang="0">
                      <a:pos x="156" y="271"/>
                    </a:cxn>
                    <a:cxn ang="0">
                      <a:pos x="153" y="262"/>
                    </a:cxn>
                    <a:cxn ang="0">
                      <a:pos x="135" y="256"/>
                    </a:cxn>
                    <a:cxn ang="0">
                      <a:pos x="120" y="241"/>
                    </a:cxn>
                    <a:cxn ang="0">
                      <a:pos x="102" y="247"/>
                    </a:cxn>
                    <a:cxn ang="0">
                      <a:pos x="81" y="241"/>
                    </a:cxn>
                    <a:cxn ang="0">
                      <a:pos x="78" y="232"/>
                    </a:cxn>
                    <a:cxn ang="0">
                      <a:pos x="69" y="226"/>
                    </a:cxn>
                    <a:cxn ang="0">
                      <a:pos x="42" y="223"/>
                    </a:cxn>
                    <a:cxn ang="0">
                      <a:pos x="33" y="175"/>
                    </a:cxn>
                    <a:cxn ang="0">
                      <a:pos x="15" y="169"/>
                    </a:cxn>
                    <a:cxn ang="0">
                      <a:pos x="0" y="118"/>
                    </a:cxn>
                    <a:cxn ang="0">
                      <a:pos x="18" y="82"/>
                    </a:cxn>
                    <a:cxn ang="0">
                      <a:pos x="57" y="100"/>
                    </a:cxn>
                    <a:cxn ang="0">
                      <a:pos x="69" y="73"/>
                    </a:cxn>
                  </a:cxnLst>
                  <a:rect l="0" t="0" r="r" b="b"/>
                  <a:pathLst>
                    <a:path w="292" h="274">
                      <a:moveTo>
                        <a:pt x="69" y="73"/>
                      </a:moveTo>
                      <a:cubicBezTo>
                        <a:pt x="83" y="82"/>
                        <a:pt x="85" y="82"/>
                        <a:pt x="102" y="79"/>
                      </a:cubicBezTo>
                      <a:cubicBezTo>
                        <a:pt x="129" y="61"/>
                        <a:pt x="143" y="39"/>
                        <a:pt x="177" y="34"/>
                      </a:cubicBezTo>
                      <a:cubicBezTo>
                        <a:pt x="183" y="30"/>
                        <a:pt x="189" y="26"/>
                        <a:pt x="195" y="22"/>
                      </a:cubicBezTo>
                      <a:cubicBezTo>
                        <a:pt x="198" y="20"/>
                        <a:pt x="204" y="16"/>
                        <a:pt x="204" y="16"/>
                      </a:cubicBezTo>
                      <a:cubicBezTo>
                        <a:pt x="206" y="13"/>
                        <a:pt x="207" y="9"/>
                        <a:pt x="210" y="7"/>
                      </a:cubicBezTo>
                      <a:cubicBezTo>
                        <a:pt x="215" y="4"/>
                        <a:pt x="228" y="1"/>
                        <a:pt x="228" y="1"/>
                      </a:cubicBezTo>
                      <a:cubicBezTo>
                        <a:pt x="250" y="5"/>
                        <a:pt x="240" y="0"/>
                        <a:pt x="255" y="22"/>
                      </a:cubicBezTo>
                      <a:cubicBezTo>
                        <a:pt x="257" y="25"/>
                        <a:pt x="263" y="24"/>
                        <a:pt x="267" y="25"/>
                      </a:cubicBezTo>
                      <a:cubicBezTo>
                        <a:pt x="273" y="27"/>
                        <a:pt x="285" y="31"/>
                        <a:pt x="285" y="31"/>
                      </a:cubicBezTo>
                      <a:cubicBezTo>
                        <a:pt x="287" y="34"/>
                        <a:pt x="292" y="37"/>
                        <a:pt x="291" y="40"/>
                      </a:cubicBezTo>
                      <a:cubicBezTo>
                        <a:pt x="290" y="43"/>
                        <a:pt x="284" y="41"/>
                        <a:pt x="282" y="43"/>
                      </a:cubicBezTo>
                      <a:cubicBezTo>
                        <a:pt x="266" y="59"/>
                        <a:pt x="273" y="63"/>
                        <a:pt x="252" y="70"/>
                      </a:cubicBezTo>
                      <a:cubicBezTo>
                        <a:pt x="247" y="78"/>
                        <a:pt x="240" y="97"/>
                        <a:pt x="240" y="97"/>
                      </a:cubicBezTo>
                      <a:cubicBezTo>
                        <a:pt x="254" y="118"/>
                        <a:pt x="254" y="108"/>
                        <a:pt x="249" y="124"/>
                      </a:cubicBezTo>
                      <a:cubicBezTo>
                        <a:pt x="252" y="133"/>
                        <a:pt x="270" y="145"/>
                        <a:pt x="270" y="145"/>
                      </a:cubicBezTo>
                      <a:cubicBezTo>
                        <a:pt x="278" y="170"/>
                        <a:pt x="277" y="164"/>
                        <a:pt x="252" y="169"/>
                      </a:cubicBezTo>
                      <a:cubicBezTo>
                        <a:pt x="247" y="176"/>
                        <a:pt x="244" y="190"/>
                        <a:pt x="237" y="196"/>
                      </a:cubicBezTo>
                      <a:cubicBezTo>
                        <a:pt x="232" y="200"/>
                        <a:pt x="225" y="201"/>
                        <a:pt x="219" y="205"/>
                      </a:cubicBezTo>
                      <a:cubicBezTo>
                        <a:pt x="209" y="220"/>
                        <a:pt x="207" y="238"/>
                        <a:pt x="201" y="256"/>
                      </a:cubicBezTo>
                      <a:cubicBezTo>
                        <a:pt x="199" y="262"/>
                        <a:pt x="171" y="272"/>
                        <a:pt x="165" y="274"/>
                      </a:cubicBezTo>
                      <a:cubicBezTo>
                        <a:pt x="162" y="273"/>
                        <a:pt x="158" y="273"/>
                        <a:pt x="156" y="271"/>
                      </a:cubicBezTo>
                      <a:cubicBezTo>
                        <a:pt x="154" y="269"/>
                        <a:pt x="156" y="264"/>
                        <a:pt x="153" y="262"/>
                      </a:cubicBezTo>
                      <a:cubicBezTo>
                        <a:pt x="148" y="258"/>
                        <a:pt x="135" y="256"/>
                        <a:pt x="135" y="256"/>
                      </a:cubicBezTo>
                      <a:cubicBezTo>
                        <a:pt x="132" y="252"/>
                        <a:pt x="127" y="241"/>
                        <a:pt x="120" y="241"/>
                      </a:cubicBezTo>
                      <a:cubicBezTo>
                        <a:pt x="114" y="241"/>
                        <a:pt x="102" y="247"/>
                        <a:pt x="102" y="247"/>
                      </a:cubicBezTo>
                      <a:cubicBezTo>
                        <a:pt x="95" y="245"/>
                        <a:pt x="87" y="246"/>
                        <a:pt x="81" y="241"/>
                      </a:cubicBezTo>
                      <a:cubicBezTo>
                        <a:pt x="79" y="239"/>
                        <a:pt x="80" y="234"/>
                        <a:pt x="78" y="232"/>
                      </a:cubicBezTo>
                      <a:cubicBezTo>
                        <a:pt x="76" y="229"/>
                        <a:pt x="72" y="228"/>
                        <a:pt x="69" y="226"/>
                      </a:cubicBezTo>
                      <a:cubicBezTo>
                        <a:pt x="60" y="229"/>
                        <a:pt x="42" y="223"/>
                        <a:pt x="42" y="223"/>
                      </a:cubicBezTo>
                      <a:cubicBezTo>
                        <a:pt x="33" y="210"/>
                        <a:pt x="44" y="187"/>
                        <a:pt x="33" y="175"/>
                      </a:cubicBezTo>
                      <a:cubicBezTo>
                        <a:pt x="29" y="170"/>
                        <a:pt x="15" y="169"/>
                        <a:pt x="15" y="169"/>
                      </a:cubicBezTo>
                      <a:cubicBezTo>
                        <a:pt x="9" y="151"/>
                        <a:pt x="3" y="137"/>
                        <a:pt x="0" y="118"/>
                      </a:cubicBezTo>
                      <a:cubicBezTo>
                        <a:pt x="3" y="102"/>
                        <a:pt x="2" y="87"/>
                        <a:pt x="18" y="82"/>
                      </a:cubicBezTo>
                      <a:cubicBezTo>
                        <a:pt x="34" y="93"/>
                        <a:pt x="40" y="94"/>
                        <a:pt x="57" y="100"/>
                      </a:cubicBezTo>
                      <a:cubicBezTo>
                        <a:pt x="52" y="86"/>
                        <a:pt x="53" y="73"/>
                        <a:pt x="69" y="7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29" name="Freeform 45"/>
                <p:cNvSpPr>
                  <a:spLocks/>
                </p:cNvSpPr>
                <p:nvPr/>
              </p:nvSpPr>
              <p:spPr bwMode="ltGray">
                <a:xfrm>
                  <a:off x="2096" y="3138"/>
                  <a:ext cx="384" cy="144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48" y="12"/>
                    </a:cxn>
                    <a:cxn ang="0">
                      <a:pos x="75" y="21"/>
                    </a:cxn>
                    <a:cxn ang="0">
                      <a:pos x="108" y="45"/>
                    </a:cxn>
                    <a:cxn ang="0">
                      <a:pos x="126" y="51"/>
                    </a:cxn>
                    <a:cxn ang="0">
                      <a:pos x="153" y="48"/>
                    </a:cxn>
                    <a:cxn ang="0">
                      <a:pos x="201" y="66"/>
                    </a:cxn>
                    <a:cxn ang="0">
                      <a:pos x="228" y="78"/>
                    </a:cxn>
                    <a:cxn ang="0">
                      <a:pos x="234" y="99"/>
                    </a:cxn>
                    <a:cxn ang="0">
                      <a:pos x="297" y="117"/>
                    </a:cxn>
                    <a:cxn ang="0">
                      <a:pos x="324" y="126"/>
                    </a:cxn>
                    <a:cxn ang="0">
                      <a:pos x="384" y="135"/>
                    </a:cxn>
                    <a:cxn ang="0">
                      <a:pos x="342" y="135"/>
                    </a:cxn>
                    <a:cxn ang="0">
                      <a:pos x="267" y="117"/>
                    </a:cxn>
                    <a:cxn ang="0">
                      <a:pos x="240" y="105"/>
                    </a:cxn>
                    <a:cxn ang="0">
                      <a:pos x="189" y="102"/>
                    </a:cxn>
                    <a:cxn ang="0">
                      <a:pos x="144" y="87"/>
                    </a:cxn>
                    <a:cxn ang="0">
                      <a:pos x="75" y="6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384" h="144">
                      <a:moveTo>
                        <a:pt x="0" y="12"/>
                      </a:moveTo>
                      <a:cubicBezTo>
                        <a:pt x="18" y="0"/>
                        <a:pt x="27" y="5"/>
                        <a:pt x="48" y="12"/>
                      </a:cubicBezTo>
                      <a:cubicBezTo>
                        <a:pt x="57" y="15"/>
                        <a:pt x="75" y="21"/>
                        <a:pt x="75" y="21"/>
                      </a:cubicBezTo>
                      <a:cubicBezTo>
                        <a:pt x="83" y="33"/>
                        <a:pt x="95" y="39"/>
                        <a:pt x="108" y="45"/>
                      </a:cubicBezTo>
                      <a:cubicBezTo>
                        <a:pt x="114" y="48"/>
                        <a:pt x="126" y="51"/>
                        <a:pt x="126" y="51"/>
                      </a:cubicBezTo>
                      <a:cubicBezTo>
                        <a:pt x="138" y="43"/>
                        <a:pt x="141" y="40"/>
                        <a:pt x="153" y="48"/>
                      </a:cubicBezTo>
                      <a:cubicBezTo>
                        <a:pt x="164" y="65"/>
                        <a:pt x="182" y="64"/>
                        <a:pt x="201" y="66"/>
                      </a:cubicBezTo>
                      <a:cubicBezTo>
                        <a:pt x="222" y="73"/>
                        <a:pt x="214" y="68"/>
                        <a:pt x="228" y="78"/>
                      </a:cubicBezTo>
                      <a:cubicBezTo>
                        <a:pt x="214" y="88"/>
                        <a:pt x="222" y="91"/>
                        <a:pt x="234" y="99"/>
                      </a:cubicBezTo>
                      <a:cubicBezTo>
                        <a:pt x="261" y="95"/>
                        <a:pt x="273" y="109"/>
                        <a:pt x="297" y="117"/>
                      </a:cubicBezTo>
                      <a:cubicBezTo>
                        <a:pt x="306" y="120"/>
                        <a:pt x="324" y="126"/>
                        <a:pt x="324" y="126"/>
                      </a:cubicBezTo>
                      <a:cubicBezTo>
                        <a:pt x="344" y="121"/>
                        <a:pt x="364" y="128"/>
                        <a:pt x="384" y="135"/>
                      </a:cubicBezTo>
                      <a:cubicBezTo>
                        <a:pt x="370" y="144"/>
                        <a:pt x="359" y="137"/>
                        <a:pt x="342" y="135"/>
                      </a:cubicBezTo>
                      <a:cubicBezTo>
                        <a:pt x="328" y="140"/>
                        <a:pt x="281" y="126"/>
                        <a:pt x="267" y="117"/>
                      </a:cubicBezTo>
                      <a:cubicBezTo>
                        <a:pt x="259" y="112"/>
                        <a:pt x="240" y="105"/>
                        <a:pt x="240" y="105"/>
                      </a:cubicBezTo>
                      <a:cubicBezTo>
                        <a:pt x="226" y="110"/>
                        <a:pt x="203" y="103"/>
                        <a:pt x="189" y="102"/>
                      </a:cubicBezTo>
                      <a:cubicBezTo>
                        <a:pt x="174" y="107"/>
                        <a:pt x="158" y="94"/>
                        <a:pt x="144" y="87"/>
                      </a:cubicBezTo>
                      <a:cubicBezTo>
                        <a:pt x="122" y="76"/>
                        <a:pt x="99" y="68"/>
                        <a:pt x="75" y="63"/>
                      </a:cubicBezTo>
                      <a:cubicBezTo>
                        <a:pt x="51" y="47"/>
                        <a:pt x="10" y="43"/>
                        <a:pt x="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0" name="Freeform 46"/>
                <p:cNvSpPr>
                  <a:spLocks/>
                </p:cNvSpPr>
                <p:nvPr/>
              </p:nvSpPr>
              <p:spPr bwMode="ltGray">
                <a:xfrm>
                  <a:off x="2141" y="3066"/>
                  <a:ext cx="30" cy="24"/>
                </a:xfrm>
                <a:custGeom>
                  <a:avLst/>
                  <a:gdLst/>
                  <a:ahLst/>
                  <a:cxnLst>
                    <a:cxn ang="0">
                      <a:pos x="18" y="24"/>
                    </a:cxn>
                    <a:cxn ang="0">
                      <a:pos x="9" y="0"/>
                    </a:cxn>
                    <a:cxn ang="0">
                      <a:pos x="18" y="24"/>
                    </a:cxn>
                  </a:cxnLst>
                  <a:rect l="0" t="0" r="r" b="b"/>
                  <a:pathLst>
                    <a:path w="30" h="24">
                      <a:moveTo>
                        <a:pt x="18" y="24"/>
                      </a:moveTo>
                      <a:cubicBezTo>
                        <a:pt x="6" y="16"/>
                        <a:pt x="0" y="13"/>
                        <a:pt x="9" y="0"/>
                      </a:cubicBezTo>
                      <a:cubicBezTo>
                        <a:pt x="23" y="3"/>
                        <a:pt x="30" y="12"/>
                        <a:pt x="18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1" name="Freeform 47"/>
                <p:cNvSpPr>
                  <a:spLocks/>
                </p:cNvSpPr>
                <p:nvPr/>
              </p:nvSpPr>
              <p:spPr bwMode="ltGray">
                <a:xfrm>
                  <a:off x="2436" y="2754"/>
                  <a:ext cx="75" cy="63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50" y="0"/>
                    </a:cxn>
                    <a:cxn ang="0">
                      <a:pos x="44" y="30"/>
                    </a:cxn>
                    <a:cxn ang="0">
                      <a:pos x="11" y="57"/>
                    </a:cxn>
                    <a:cxn ang="0">
                      <a:pos x="2" y="60"/>
                    </a:cxn>
                    <a:cxn ang="0">
                      <a:pos x="8" y="51"/>
                    </a:cxn>
                  </a:cxnLst>
                  <a:rect l="0" t="0" r="r" b="b"/>
                  <a:pathLst>
                    <a:path w="75" h="63">
                      <a:moveTo>
                        <a:pt x="8" y="51"/>
                      </a:moveTo>
                      <a:cubicBezTo>
                        <a:pt x="27" y="38"/>
                        <a:pt x="43" y="22"/>
                        <a:pt x="50" y="0"/>
                      </a:cubicBezTo>
                      <a:cubicBezTo>
                        <a:pt x="75" y="6"/>
                        <a:pt x="57" y="21"/>
                        <a:pt x="44" y="30"/>
                      </a:cubicBezTo>
                      <a:cubicBezTo>
                        <a:pt x="36" y="43"/>
                        <a:pt x="23" y="49"/>
                        <a:pt x="11" y="57"/>
                      </a:cubicBezTo>
                      <a:cubicBezTo>
                        <a:pt x="8" y="59"/>
                        <a:pt x="3" y="63"/>
                        <a:pt x="2" y="60"/>
                      </a:cubicBezTo>
                      <a:cubicBezTo>
                        <a:pt x="0" y="57"/>
                        <a:pt x="6" y="54"/>
                        <a:pt x="8" y="5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2" name="Freeform 48"/>
                <p:cNvSpPr>
                  <a:spLocks/>
                </p:cNvSpPr>
                <p:nvPr/>
              </p:nvSpPr>
              <p:spPr bwMode="ltGray">
                <a:xfrm>
                  <a:off x="2506" y="2547"/>
                  <a:ext cx="163" cy="279"/>
                </a:xfrm>
                <a:custGeom>
                  <a:avLst/>
                  <a:gdLst/>
                  <a:ahLst/>
                  <a:cxnLst>
                    <a:cxn ang="0">
                      <a:pos x="31" y="126"/>
                    </a:cxn>
                    <a:cxn ang="0">
                      <a:pos x="19" y="105"/>
                    </a:cxn>
                    <a:cxn ang="0">
                      <a:pos x="16" y="72"/>
                    </a:cxn>
                    <a:cxn ang="0">
                      <a:pos x="46" y="0"/>
                    </a:cxn>
                    <a:cxn ang="0">
                      <a:pos x="76" y="15"/>
                    </a:cxn>
                    <a:cxn ang="0">
                      <a:pos x="64" y="81"/>
                    </a:cxn>
                    <a:cxn ang="0">
                      <a:pos x="49" y="99"/>
                    </a:cxn>
                    <a:cxn ang="0">
                      <a:pos x="43" y="117"/>
                    </a:cxn>
                    <a:cxn ang="0">
                      <a:pos x="64" y="135"/>
                    </a:cxn>
                    <a:cxn ang="0">
                      <a:pos x="100" y="144"/>
                    </a:cxn>
                    <a:cxn ang="0">
                      <a:pos x="115" y="141"/>
                    </a:cxn>
                    <a:cxn ang="0">
                      <a:pos x="124" y="153"/>
                    </a:cxn>
                    <a:cxn ang="0">
                      <a:pos x="106" y="156"/>
                    </a:cxn>
                    <a:cxn ang="0">
                      <a:pos x="145" y="186"/>
                    </a:cxn>
                    <a:cxn ang="0">
                      <a:pos x="163" y="210"/>
                    </a:cxn>
                    <a:cxn ang="0">
                      <a:pos x="148" y="231"/>
                    </a:cxn>
                    <a:cxn ang="0">
                      <a:pos x="124" y="228"/>
                    </a:cxn>
                    <a:cxn ang="0">
                      <a:pos x="127" y="258"/>
                    </a:cxn>
                    <a:cxn ang="0">
                      <a:pos x="100" y="252"/>
                    </a:cxn>
                    <a:cxn ang="0">
                      <a:pos x="97" y="264"/>
                    </a:cxn>
                    <a:cxn ang="0">
                      <a:pos x="79" y="270"/>
                    </a:cxn>
                    <a:cxn ang="0">
                      <a:pos x="88" y="234"/>
                    </a:cxn>
                    <a:cxn ang="0">
                      <a:pos x="109" y="228"/>
                    </a:cxn>
                    <a:cxn ang="0">
                      <a:pos x="136" y="219"/>
                    </a:cxn>
                    <a:cxn ang="0">
                      <a:pos x="139" y="210"/>
                    </a:cxn>
                    <a:cxn ang="0">
                      <a:pos x="127" y="192"/>
                    </a:cxn>
                    <a:cxn ang="0">
                      <a:pos x="118" y="195"/>
                    </a:cxn>
                    <a:cxn ang="0">
                      <a:pos x="121" y="204"/>
                    </a:cxn>
                    <a:cxn ang="0">
                      <a:pos x="88" y="195"/>
                    </a:cxn>
                    <a:cxn ang="0">
                      <a:pos x="76" y="156"/>
                    </a:cxn>
                    <a:cxn ang="0">
                      <a:pos x="49" y="150"/>
                    </a:cxn>
                    <a:cxn ang="0">
                      <a:pos x="40" y="180"/>
                    </a:cxn>
                    <a:cxn ang="0">
                      <a:pos x="13" y="162"/>
                    </a:cxn>
                    <a:cxn ang="0">
                      <a:pos x="16" y="150"/>
                    </a:cxn>
                    <a:cxn ang="0">
                      <a:pos x="25" y="141"/>
                    </a:cxn>
                    <a:cxn ang="0">
                      <a:pos x="28" y="123"/>
                    </a:cxn>
                    <a:cxn ang="0">
                      <a:pos x="31" y="126"/>
                    </a:cxn>
                  </a:cxnLst>
                  <a:rect l="0" t="0" r="r" b="b"/>
                  <a:pathLst>
                    <a:path w="163" h="279">
                      <a:moveTo>
                        <a:pt x="31" y="126"/>
                      </a:moveTo>
                      <a:cubicBezTo>
                        <a:pt x="18" y="122"/>
                        <a:pt x="15" y="118"/>
                        <a:pt x="19" y="105"/>
                      </a:cubicBezTo>
                      <a:cubicBezTo>
                        <a:pt x="0" y="99"/>
                        <a:pt x="0" y="83"/>
                        <a:pt x="16" y="72"/>
                      </a:cubicBezTo>
                      <a:cubicBezTo>
                        <a:pt x="24" y="47"/>
                        <a:pt x="31" y="22"/>
                        <a:pt x="46" y="0"/>
                      </a:cubicBezTo>
                      <a:cubicBezTo>
                        <a:pt x="60" y="3"/>
                        <a:pt x="71" y="1"/>
                        <a:pt x="76" y="15"/>
                      </a:cubicBezTo>
                      <a:cubicBezTo>
                        <a:pt x="74" y="32"/>
                        <a:pt x="75" y="65"/>
                        <a:pt x="64" y="81"/>
                      </a:cubicBezTo>
                      <a:cubicBezTo>
                        <a:pt x="55" y="95"/>
                        <a:pt x="56" y="84"/>
                        <a:pt x="49" y="99"/>
                      </a:cubicBezTo>
                      <a:cubicBezTo>
                        <a:pt x="46" y="105"/>
                        <a:pt x="43" y="117"/>
                        <a:pt x="43" y="117"/>
                      </a:cubicBezTo>
                      <a:cubicBezTo>
                        <a:pt x="47" y="129"/>
                        <a:pt x="53" y="128"/>
                        <a:pt x="64" y="135"/>
                      </a:cubicBezTo>
                      <a:cubicBezTo>
                        <a:pt x="79" y="130"/>
                        <a:pt x="86" y="139"/>
                        <a:pt x="100" y="144"/>
                      </a:cubicBezTo>
                      <a:cubicBezTo>
                        <a:pt x="105" y="143"/>
                        <a:pt x="110" y="141"/>
                        <a:pt x="115" y="141"/>
                      </a:cubicBezTo>
                      <a:cubicBezTo>
                        <a:pt x="117" y="141"/>
                        <a:pt x="140" y="144"/>
                        <a:pt x="124" y="153"/>
                      </a:cubicBezTo>
                      <a:cubicBezTo>
                        <a:pt x="119" y="156"/>
                        <a:pt x="112" y="155"/>
                        <a:pt x="106" y="156"/>
                      </a:cubicBezTo>
                      <a:cubicBezTo>
                        <a:pt x="117" y="173"/>
                        <a:pt x="126" y="181"/>
                        <a:pt x="145" y="186"/>
                      </a:cubicBezTo>
                      <a:cubicBezTo>
                        <a:pt x="155" y="193"/>
                        <a:pt x="159" y="198"/>
                        <a:pt x="163" y="210"/>
                      </a:cubicBezTo>
                      <a:cubicBezTo>
                        <a:pt x="156" y="231"/>
                        <a:pt x="163" y="226"/>
                        <a:pt x="148" y="231"/>
                      </a:cubicBezTo>
                      <a:cubicBezTo>
                        <a:pt x="142" y="267"/>
                        <a:pt x="143" y="234"/>
                        <a:pt x="124" y="228"/>
                      </a:cubicBezTo>
                      <a:cubicBezTo>
                        <a:pt x="116" y="241"/>
                        <a:pt x="109" y="252"/>
                        <a:pt x="127" y="258"/>
                      </a:cubicBezTo>
                      <a:cubicBezTo>
                        <a:pt x="120" y="279"/>
                        <a:pt x="111" y="256"/>
                        <a:pt x="100" y="252"/>
                      </a:cubicBezTo>
                      <a:cubicBezTo>
                        <a:pt x="99" y="256"/>
                        <a:pt x="100" y="261"/>
                        <a:pt x="97" y="264"/>
                      </a:cubicBezTo>
                      <a:cubicBezTo>
                        <a:pt x="92" y="268"/>
                        <a:pt x="79" y="270"/>
                        <a:pt x="79" y="270"/>
                      </a:cubicBezTo>
                      <a:cubicBezTo>
                        <a:pt x="74" y="256"/>
                        <a:pt x="80" y="246"/>
                        <a:pt x="88" y="234"/>
                      </a:cubicBezTo>
                      <a:cubicBezTo>
                        <a:pt x="120" y="240"/>
                        <a:pt x="91" y="239"/>
                        <a:pt x="109" y="228"/>
                      </a:cubicBezTo>
                      <a:cubicBezTo>
                        <a:pt x="117" y="223"/>
                        <a:pt x="136" y="219"/>
                        <a:pt x="136" y="219"/>
                      </a:cubicBezTo>
                      <a:cubicBezTo>
                        <a:pt x="137" y="216"/>
                        <a:pt x="140" y="213"/>
                        <a:pt x="139" y="210"/>
                      </a:cubicBezTo>
                      <a:cubicBezTo>
                        <a:pt x="137" y="203"/>
                        <a:pt x="127" y="192"/>
                        <a:pt x="127" y="192"/>
                      </a:cubicBezTo>
                      <a:cubicBezTo>
                        <a:pt x="124" y="193"/>
                        <a:pt x="119" y="192"/>
                        <a:pt x="118" y="195"/>
                      </a:cubicBezTo>
                      <a:cubicBezTo>
                        <a:pt x="117" y="198"/>
                        <a:pt x="124" y="203"/>
                        <a:pt x="121" y="204"/>
                      </a:cubicBezTo>
                      <a:cubicBezTo>
                        <a:pt x="111" y="209"/>
                        <a:pt x="88" y="195"/>
                        <a:pt x="88" y="195"/>
                      </a:cubicBezTo>
                      <a:cubicBezTo>
                        <a:pt x="95" y="173"/>
                        <a:pt x="106" y="166"/>
                        <a:pt x="76" y="156"/>
                      </a:cubicBezTo>
                      <a:cubicBezTo>
                        <a:pt x="64" y="160"/>
                        <a:pt x="61" y="154"/>
                        <a:pt x="49" y="150"/>
                      </a:cubicBezTo>
                      <a:cubicBezTo>
                        <a:pt x="42" y="172"/>
                        <a:pt x="45" y="162"/>
                        <a:pt x="40" y="180"/>
                      </a:cubicBezTo>
                      <a:cubicBezTo>
                        <a:pt x="25" y="176"/>
                        <a:pt x="25" y="170"/>
                        <a:pt x="13" y="162"/>
                      </a:cubicBezTo>
                      <a:cubicBezTo>
                        <a:pt x="14" y="158"/>
                        <a:pt x="14" y="154"/>
                        <a:pt x="16" y="150"/>
                      </a:cubicBezTo>
                      <a:cubicBezTo>
                        <a:pt x="18" y="146"/>
                        <a:pt x="23" y="145"/>
                        <a:pt x="25" y="141"/>
                      </a:cubicBezTo>
                      <a:cubicBezTo>
                        <a:pt x="27" y="135"/>
                        <a:pt x="26" y="129"/>
                        <a:pt x="28" y="123"/>
                      </a:cubicBezTo>
                      <a:cubicBezTo>
                        <a:pt x="29" y="122"/>
                        <a:pt x="30" y="125"/>
                        <a:pt x="31" y="12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3" name="Freeform 49"/>
                <p:cNvSpPr>
                  <a:spLocks/>
                </p:cNvSpPr>
                <p:nvPr/>
              </p:nvSpPr>
              <p:spPr bwMode="ltGray">
                <a:xfrm>
                  <a:off x="2549" y="2823"/>
                  <a:ext cx="153" cy="99"/>
                </a:xfrm>
                <a:custGeom>
                  <a:avLst/>
                  <a:gdLst/>
                  <a:ahLst/>
                  <a:cxnLst>
                    <a:cxn ang="0">
                      <a:pos x="3" y="54"/>
                    </a:cxn>
                    <a:cxn ang="0">
                      <a:pos x="36" y="30"/>
                    </a:cxn>
                    <a:cxn ang="0">
                      <a:pos x="63" y="24"/>
                    </a:cxn>
                    <a:cxn ang="0">
                      <a:pos x="69" y="33"/>
                    </a:cxn>
                    <a:cxn ang="0">
                      <a:pos x="105" y="12"/>
                    </a:cxn>
                    <a:cxn ang="0">
                      <a:pos x="123" y="0"/>
                    </a:cxn>
                    <a:cxn ang="0">
                      <a:pos x="147" y="30"/>
                    </a:cxn>
                    <a:cxn ang="0">
                      <a:pos x="132" y="84"/>
                    </a:cxn>
                    <a:cxn ang="0">
                      <a:pos x="102" y="99"/>
                    </a:cxn>
                    <a:cxn ang="0">
                      <a:pos x="75" y="84"/>
                    </a:cxn>
                    <a:cxn ang="0">
                      <a:pos x="63" y="48"/>
                    </a:cxn>
                    <a:cxn ang="0">
                      <a:pos x="45" y="57"/>
                    </a:cxn>
                    <a:cxn ang="0">
                      <a:pos x="27" y="51"/>
                    </a:cxn>
                    <a:cxn ang="0">
                      <a:pos x="0" y="66"/>
                    </a:cxn>
                    <a:cxn ang="0">
                      <a:pos x="3" y="54"/>
                    </a:cxn>
                  </a:cxnLst>
                  <a:rect l="0" t="0" r="r" b="b"/>
                  <a:pathLst>
                    <a:path w="153" h="99">
                      <a:moveTo>
                        <a:pt x="3" y="54"/>
                      </a:moveTo>
                      <a:cubicBezTo>
                        <a:pt x="9" y="35"/>
                        <a:pt x="17" y="34"/>
                        <a:pt x="36" y="30"/>
                      </a:cubicBezTo>
                      <a:cubicBezTo>
                        <a:pt x="47" y="23"/>
                        <a:pt x="51" y="20"/>
                        <a:pt x="63" y="24"/>
                      </a:cubicBezTo>
                      <a:cubicBezTo>
                        <a:pt x="65" y="27"/>
                        <a:pt x="66" y="32"/>
                        <a:pt x="69" y="33"/>
                      </a:cubicBezTo>
                      <a:cubicBezTo>
                        <a:pt x="69" y="33"/>
                        <a:pt x="100" y="15"/>
                        <a:pt x="105" y="12"/>
                      </a:cubicBezTo>
                      <a:cubicBezTo>
                        <a:pt x="111" y="8"/>
                        <a:pt x="123" y="0"/>
                        <a:pt x="123" y="0"/>
                      </a:cubicBezTo>
                      <a:cubicBezTo>
                        <a:pt x="136" y="9"/>
                        <a:pt x="134" y="21"/>
                        <a:pt x="147" y="30"/>
                      </a:cubicBezTo>
                      <a:cubicBezTo>
                        <a:pt x="153" y="47"/>
                        <a:pt x="142" y="69"/>
                        <a:pt x="132" y="84"/>
                      </a:cubicBezTo>
                      <a:cubicBezTo>
                        <a:pt x="116" y="60"/>
                        <a:pt x="114" y="91"/>
                        <a:pt x="102" y="99"/>
                      </a:cubicBezTo>
                      <a:cubicBezTo>
                        <a:pt x="92" y="96"/>
                        <a:pt x="75" y="84"/>
                        <a:pt x="75" y="84"/>
                      </a:cubicBezTo>
                      <a:cubicBezTo>
                        <a:pt x="70" y="70"/>
                        <a:pt x="82" y="54"/>
                        <a:pt x="63" y="48"/>
                      </a:cubicBezTo>
                      <a:cubicBezTo>
                        <a:pt x="57" y="50"/>
                        <a:pt x="52" y="57"/>
                        <a:pt x="45" y="57"/>
                      </a:cubicBezTo>
                      <a:cubicBezTo>
                        <a:pt x="39" y="57"/>
                        <a:pt x="27" y="51"/>
                        <a:pt x="27" y="51"/>
                      </a:cubicBezTo>
                      <a:cubicBezTo>
                        <a:pt x="16" y="55"/>
                        <a:pt x="11" y="62"/>
                        <a:pt x="0" y="66"/>
                      </a:cubicBezTo>
                      <a:cubicBezTo>
                        <a:pt x="0" y="65"/>
                        <a:pt x="11" y="29"/>
                        <a:pt x="3" y="5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4" name="Freeform 50"/>
                <p:cNvSpPr>
                  <a:spLocks/>
                </p:cNvSpPr>
                <p:nvPr/>
              </p:nvSpPr>
              <p:spPr bwMode="ltGray">
                <a:xfrm>
                  <a:off x="2560" y="2744"/>
                  <a:ext cx="29" cy="43"/>
                </a:xfrm>
                <a:custGeom>
                  <a:avLst/>
                  <a:gdLst/>
                  <a:ahLst/>
                  <a:cxnLst>
                    <a:cxn ang="0">
                      <a:pos x="1" y="34"/>
                    </a:cxn>
                    <a:cxn ang="0">
                      <a:pos x="22" y="13"/>
                    </a:cxn>
                    <a:cxn ang="0">
                      <a:pos x="19" y="31"/>
                    </a:cxn>
                    <a:cxn ang="0">
                      <a:pos x="1" y="34"/>
                    </a:cxn>
                  </a:cxnLst>
                  <a:rect l="0" t="0" r="r" b="b"/>
                  <a:pathLst>
                    <a:path w="29" h="43">
                      <a:moveTo>
                        <a:pt x="1" y="34"/>
                      </a:moveTo>
                      <a:cubicBezTo>
                        <a:pt x="4" y="13"/>
                        <a:pt x="2" y="0"/>
                        <a:pt x="22" y="13"/>
                      </a:cubicBezTo>
                      <a:cubicBezTo>
                        <a:pt x="24" y="20"/>
                        <a:pt x="29" y="25"/>
                        <a:pt x="19" y="31"/>
                      </a:cubicBezTo>
                      <a:cubicBezTo>
                        <a:pt x="0" y="43"/>
                        <a:pt x="1" y="42"/>
                        <a:pt x="1" y="3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5" name="Freeform 51"/>
                <p:cNvSpPr>
                  <a:spLocks/>
                </p:cNvSpPr>
                <p:nvPr/>
              </p:nvSpPr>
              <p:spPr bwMode="ltGray">
                <a:xfrm>
                  <a:off x="2720" y="3024"/>
                  <a:ext cx="48" cy="81"/>
                </a:xfrm>
                <a:custGeom>
                  <a:avLst/>
                  <a:gdLst/>
                  <a:ahLst/>
                  <a:cxnLst>
                    <a:cxn ang="0">
                      <a:pos x="24" y="81"/>
                    </a:cxn>
                    <a:cxn ang="0">
                      <a:pos x="0" y="63"/>
                    </a:cxn>
                    <a:cxn ang="0">
                      <a:pos x="0" y="33"/>
                    </a:cxn>
                    <a:cxn ang="0">
                      <a:pos x="12" y="0"/>
                    </a:cxn>
                    <a:cxn ang="0">
                      <a:pos x="21" y="21"/>
                    </a:cxn>
                    <a:cxn ang="0">
                      <a:pos x="24" y="42"/>
                    </a:cxn>
                    <a:cxn ang="0">
                      <a:pos x="24" y="60"/>
                    </a:cxn>
                    <a:cxn ang="0">
                      <a:pos x="24" y="81"/>
                    </a:cxn>
                  </a:cxnLst>
                  <a:rect l="0" t="0" r="r" b="b"/>
                  <a:pathLst>
                    <a:path w="48" h="81">
                      <a:moveTo>
                        <a:pt x="24" y="81"/>
                      </a:moveTo>
                      <a:cubicBezTo>
                        <a:pt x="13" y="77"/>
                        <a:pt x="10" y="70"/>
                        <a:pt x="0" y="63"/>
                      </a:cubicBezTo>
                      <a:cubicBezTo>
                        <a:pt x="4" y="50"/>
                        <a:pt x="23" y="41"/>
                        <a:pt x="0" y="33"/>
                      </a:cubicBezTo>
                      <a:cubicBezTo>
                        <a:pt x="3" y="19"/>
                        <a:pt x="4" y="11"/>
                        <a:pt x="12" y="0"/>
                      </a:cubicBezTo>
                      <a:cubicBezTo>
                        <a:pt x="25" y="4"/>
                        <a:pt x="25" y="9"/>
                        <a:pt x="21" y="21"/>
                      </a:cubicBezTo>
                      <a:cubicBezTo>
                        <a:pt x="43" y="25"/>
                        <a:pt x="46" y="35"/>
                        <a:pt x="24" y="42"/>
                      </a:cubicBezTo>
                      <a:cubicBezTo>
                        <a:pt x="15" y="69"/>
                        <a:pt x="48" y="44"/>
                        <a:pt x="24" y="60"/>
                      </a:cubicBezTo>
                      <a:cubicBezTo>
                        <a:pt x="21" y="70"/>
                        <a:pt x="24" y="71"/>
                        <a:pt x="24" y="8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6" name="Freeform 52"/>
                <p:cNvSpPr>
                  <a:spLocks/>
                </p:cNvSpPr>
                <p:nvPr/>
              </p:nvSpPr>
              <p:spPr bwMode="ltGray">
                <a:xfrm>
                  <a:off x="2678" y="3165"/>
                  <a:ext cx="38" cy="15"/>
                </a:xfrm>
                <a:custGeom>
                  <a:avLst/>
                  <a:gdLst/>
                  <a:ahLst/>
                  <a:cxnLst>
                    <a:cxn ang="0">
                      <a:pos x="24" y="15"/>
                    </a:cxn>
                    <a:cxn ang="0">
                      <a:pos x="18" y="0"/>
                    </a:cxn>
                    <a:cxn ang="0">
                      <a:pos x="33" y="12"/>
                    </a:cxn>
                    <a:cxn ang="0">
                      <a:pos x="24" y="15"/>
                    </a:cxn>
                  </a:cxnLst>
                  <a:rect l="0" t="0" r="r" b="b"/>
                  <a:pathLst>
                    <a:path w="38" h="15">
                      <a:moveTo>
                        <a:pt x="24" y="15"/>
                      </a:moveTo>
                      <a:cubicBezTo>
                        <a:pt x="13" y="12"/>
                        <a:pt x="0" y="6"/>
                        <a:pt x="18" y="0"/>
                      </a:cubicBezTo>
                      <a:cubicBezTo>
                        <a:pt x="21" y="1"/>
                        <a:pt x="38" y="1"/>
                        <a:pt x="33" y="12"/>
                      </a:cubicBezTo>
                      <a:cubicBezTo>
                        <a:pt x="32" y="15"/>
                        <a:pt x="24" y="15"/>
                        <a:pt x="24" y="1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7" name="Freeform 53"/>
                <p:cNvSpPr>
                  <a:spLocks/>
                </p:cNvSpPr>
                <p:nvPr/>
              </p:nvSpPr>
              <p:spPr bwMode="ltGray">
                <a:xfrm>
                  <a:off x="2735" y="3156"/>
                  <a:ext cx="75" cy="26"/>
                </a:xfrm>
                <a:custGeom>
                  <a:avLst/>
                  <a:gdLst/>
                  <a:ahLst/>
                  <a:cxnLst>
                    <a:cxn ang="0">
                      <a:pos x="9" y="18"/>
                    </a:cxn>
                    <a:cxn ang="0">
                      <a:pos x="24" y="12"/>
                    </a:cxn>
                    <a:cxn ang="0">
                      <a:pos x="42" y="6"/>
                    </a:cxn>
                    <a:cxn ang="0">
                      <a:pos x="75" y="21"/>
                    </a:cxn>
                    <a:cxn ang="0">
                      <a:pos x="48" y="18"/>
                    </a:cxn>
                    <a:cxn ang="0">
                      <a:pos x="39" y="15"/>
                    </a:cxn>
                    <a:cxn ang="0">
                      <a:pos x="9" y="18"/>
                    </a:cxn>
                  </a:cxnLst>
                  <a:rect l="0" t="0" r="r" b="b"/>
                  <a:pathLst>
                    <a:path w="75" h="26">
                      <a:moveTo>
                        <a:pt x="9" y="18"/>
                      </a:moveTo>
                      <a:cubicBezTo>
                        <a:pt x="21" y="0"/>
                        <a:pt x="8" y="14"/>
                        <a:pt x="24" y="12"/>
                      </a:cubicBezTo>
                      <a:cubicBezTo>
                        <a:pt x="30" y="11"/>
                        <a:pt x="42" y="6"/>
                        <a:pt x="42" y="6"/>
                      </a:cubicBezTo>
                      <a:cubicBezTo>
                        <a:pt x="59" y="9"/>
                        <a:pt x="66" y="7"/>
                        <a:pt x="75" y="21"/>
                      </a:cubicBezTo>
                      <a:cubicBezTo>
                        <a:pt x="60" y="26"/>
                        <a:pt x="69" y="25"/>
                        <a:pt x="48" y="18"/>
                      </a:cubicBezTo>
                      <a:cubicBezTo>
                        <a:pt x="45" y="17"/>
                        <a:pt x="39" y="15"/>
                        <a:pt x="39" y="15"/>
                      </a:cubicBezTo>
                      <a:cubicBezTo>
                        <a:pt x="30" y="18"/>
                        <a:pt x="0" y="9"/>
                        <a:pt x="9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8" name="Freeform 54"/>
                <p:cNvSpPr>
                  <a:spLocks/>
                </p:cNvSpPr>
                <p:nvPr/>
              </p:nvSpPr>
              <p:spPr bwMode="ltGray">
                <a:xfrm>
                  <a:off x="2474" y="3030"/>
                  <a:ext cx="184" cy="180"/>
                </a:xfrm>
                <a:custGeom>
                  <a:avLst/>
                  <a:gdLst/>
                  <a:ahLst/>
                  <a:cxnLst>
                    <a:cxn ang="0">
                      <a:pos x="21" y="12"/>
                    </a:cxn>
                    <a:cxn ang="0">
                      <a:pos x="51" y="0"/>
                    </a:cxn>
                    <a:cxn ang="0">
                      <a:pos x="117" y="27"/>
                    </a:cxn>
                    <a:cxn ang="0">
                      <a:pos x="150" y="18"/>
                    </a:cxn>
                    <a:cxn ang="0">
                      <a:pos x="171" y="0"/>
                    </a:cxn>
                    <a:cxn ang="0">
                      <a:pos x="162" y="21"/>
                    </a:cxn>
                    <a:cxn ang="0">
                      <a:pos x="147" y="45"/>
                    </a:cxn>
                    <a:cxn ang="0">
                      <a:pos x="105" y="36"/>
                    </a:cxn>
                    <a:cxn ang="0">
                      <a:pos x="78" y="24"/>
                    </a:cxn>
                    <a:cxn ang="0">
                      <a:pos x="69" y="21"/>
                    </a:cxn>
                    <a:cxn ang="0">
                      <a:pos x="33" y="33"/>
                    </a:cxn>
                    <a:cxn ang="0">
                      <a:pos x="27" y="42"/>
                    </a:cxn>
                    <a:cxn ang="0">
                      <a:pos x="63" y="78"/>
                    </a:cxn>
                    <a:cxn ang="0">
                      <a:pos x="120" y="72"/>
                    </a:cxn>
                    <a:cxn ang="0">
                      <a:pos x="93" y="81"/>
                    </a:cxn>
                    <a:cxn ang="0">
                      <a:pos x="75" y="87"/>
                    </a:cxn>
                    <a:cxn ang="0">
                      <a:pos x="84" y="123"/>
                    </a:cxn>
                    <a:cxn ang="0">
                      <a:pos x="99" y="150"/>
                    </a:cxn>
                    <a:cxn ang="0">
                      <a:pos x="78" y="159"/>
                    </a:cxn>
                    <a:cxn ang="0">
                      <a:pos x="66" y="147"/>
                    </a:cxn>
                    <a:cxn ang="0">
                      <a:pos x="54" y="129"/>
                    </a:cxn>
                    <a:cxn ang="0">
                      <a:pos x="36" y="123"/>
                    </a:cxn>
                    <a:cxn ang="0">
                      <a:pos x="18" y="180"/>
                    </a:cxn>
                    <a:cxn ang="0">
                      <a:pos x="21" y="141"/>
                    </a:cxn>
                    <a:cxn ang="0">
                      <a:pos x="0" y="117"/>
                    </a:cxn>
                    <a:cxn ang="0">
                      <a:pos x="9" y="78"/>
                    </a:cxn>
                    <a:cxn ang="0">
                      <a:pos x="18" y="51"/>
                    </a:cxn>
                    <a:cxn ang="0">
                      <a:pos x="21" y="12"/>
                    </a:cxn>
                  </a:cxnLst>
                  <a:rect l="0" t="0" r="r" b="b"/>
                  <a:pathLst>
                    <a:path w="184" h="180">
                      <a:moveTo>
                        <a:pt x="21" y="12"/>
                      </a:moveTo>
                      <a:cubicBezTo>
                        <a:pt x="32" y="9"/>
                        <a:pt x="40" y="4"/>
                        <a:pt x="51" y="0"/>
                      </a:cubicBezTo>
                      <a:cubicBezTo>
                        <a:pt x="69" y="12"/>
                        <a:pt x="96" y="20"/>
                        <a:pt x="117" y="27"/>
                      </a:cubicBezTo>
                      <a:cubicBezTo>
                        <a:pt x="144" y="20"/>
                        <a:pt x="133" y="24"/>
                        <a:pt x="150" y="18"/>
                      </a:cubicBezTo>
                      <a:cubicBezTo>
                        <a:pt x="154" y="6"/>
                        <a:pt x="159" y="4"/>
                        <a:pt x="171" y="0"/>
                      </a:cubicBezTo>
                      <a:cubicBezTo>
                        <a:pt x="184" y="13"/>
                        <a:pt x="178" y="17"/>
                        <a:pt x="162" y="21"/>
                      </a:cubicBezTo>
                      <a:cubicBezTo>
                        <a:pt x="151" y="37"/>
                        <a:pt x="166" y="35"/>
                        <a:pt x="147" y="45"/>
                      </a:cubicBezTo>
                      <a:cubicBezTo>
                        <a:pt x="133" y="42"/>
                        <a:pt x="105" y="36"/>
                        <a:pt x="105" y="36"/>
                      </a:cubicBezTo>
                      <a:cubicBezTo>
                        <a:pt x="91" y="26"/>
                        <a:pt x="99" y="31"/>
                        <a:pt x="78" y="24"/>
                      </a:cubicBezTo>
                      <a:cubicBezTo>
                        <a:pt x="75" y="23"/>
                        <a:pt x="69" y="21"/>
                        <a:pt x="69" y="21"/>
                      </a:cubicBezTo>
                      <a:cubicBezTo>
                        <a:pt x="56" y="25"/>
                        <a:pt x="44" y="25"/>
                        <a:pt x="33" y="33"/>
                      </a:cubicBezTo>
                      <a:cubicBezTo>
                        <a:pt x="31" y="36"/>
                        <a:pt x="28" y="38"/>
                        <a:pt x="27" y="42"/>
                      </a:cubicBezTo>
                      <a:cubicBezTo>
                        <a:pt x="26" y="49"/>
                        <a:pt x="56" y="76"/>
                        <a:pt x="63" y="78"/>
                      </a:cubicBezTo>
                      <a:lnTo>
                        <a:pt x="120" y="72"/>
                      </a:lnTo>
                      <a:cubicBezTo>
                        <a:pt x="120" y="72"/>
                        <a:pt x="93" y="81"/>
                        <a:pt x="93" y="81"/>
                      </a:cubicBezTo>
                      <a:cubicBezTo>
                        <a:pt x="87" y="83"/>
                        <a:pt x="75" y="87"/>
                        <a:pt x="75" y="87"/>
                      </a:cubicBezTo>
                      <a:cubicBezTo>
                        <a:pt x="79" y="108"/>
                        <a:pt x="88" y="101"/>
                        <a:pt x="84" y="123"/>
                      </a:cubicBezTo>
                      <a:cubicBezTo>
                        <a:pt x="88" y="137"/>
                        <a:pt x="95" y="137"/>
                        <a:pt x="99" y="150"/>
                      </a:cubicBezTo>
                      <a:cubicBezTo>
                        <a:pt x="94" y="164"/>
                        <a:pt x="91" y="155"/>
                        <a:pt x="78" y="159"/>
                      </a:cubicBezTo>
                      <a:cubicBezTo>
                        <a:pt x="63" y="154"/>
                        <a:pt x="73" y="160"/>
                        <a:pt x="66" y="147"/>
                      </a:cubicBezTo>
                      <a:cubicBezTo>
                        <a:pt x="62" y="141"/>
                        <a:pt x="54" y="129"/>
                        <a:pt x="54" y="129"/>
                      </a:cubicBezTo>
                      <a:cubicBezTo>
                        <a:pt x="50" y="114"/>
                        <a:pt x="46" y="108"/>
                        <a:pt x="36" y="123"/>
                      </a:cubicBezTo>
                      <a:cubicBezTo>
                        <a:pt x="41" y="137"/>
                        <a:pt x="30" y="172"/>
                        <a:pt x="18" y="180"/>
                      </a:cubicBezTo>
                      <a:cubicBezTo>
                        <a:pt x="13" y="166"/>
                        <a:pt x="18" y="155"/>
                        <a:pt x="21" y="141"/>
                      </a:cubicBezTo>
                      <a:cubicBezTo>
                        <a:pt x="7" y="120"/>
                        <a:pt x="15" y="127"/>
                        <a:pt x="0" y="117"/>
                      </a:cubicBezTo>
                      <a:cubicBezTo>
                        <a:pt x="3" y="104"/>
                        <a:pt x="6" y="91"/>
                        <a:pt x="9" y="78"/>
                      </a:cubicBezTo>
                      <a:cubicBezTo>
                        <a:pt x="11" y="69"/>
                        <a:pt x="18" y="51"/>
                        <a:pt x="18" y="51"/>
                      </a:cubicBezTo>
                      <a:cubicBezTo>
                        <a:pt x="9" y="37"/>
                        <a:pt x="8" y="25"/>
                        <a:pt x="21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39" name="Freeform 55"/>
                <p:cNvSpPr>
                  <a:spLocks/>
                </p:cNvSpPr>
                <p:nvPr/>
              </p:nvSpPr>
              <p:spPr bwMode="ltGray">
                <a:xfrm>
                  <a:off x="2474" y="3273"/>
                  <a:ext cx="114" cy="4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45" y="3"/>
                    </a:cxn>
                    <a:cxn ang="0">
                      <a:pos x="63" y="9"/>
                    </a:cxn>
                    <a:cxn ang="0">
                      <a:pos x="114" y="6"/>
                    </a:cxn>
                    <a:cxn ang="0">
                      <a:pos x="111" y="15"/>
                    </a:cxn>
                    <a:cxn ang="0">
                      <a:pos x="93" y="21"/>
                    </a:cxn>
                    <a:cxn ang="0">
                      <a:pos x="51" y="18"/>
                    </a:cxn>
                    <a:cxn ang="0">
                      <a:pos x="39" y="21"/>
                    </a:cxn>
                    <a:cxn ang="0">
                      <a:pos x="48" y="27"/>
                    </a:cxn>
                    <a:cxn ang="0">
                      <a:pos x="33" y="48"/>
                    </a:cxn>
                    <a:cxn ang="0">
                      <a:pos x="0" y="24"/>
                    </a:cxn>
                    <a:cxn ang="0">
                      <a:pos x="24" y="12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14" h="48">
                      <a:moveTo>
                        <a:pt x="27" y="0"/>
                      </a:moveTo>
                      <a:cubicBezTo>
                        <a:pt x="33" y="1"/>
                        <a:pt x="39" y="2"/>
                        <a:pt x="45" y="3"/>
                      </a:cubicBezTo>
                      <a:cubicBezTo>
                        <a:pt x="51" y="5"/>
                        <a:pt x="63" y="9"/>
                        <a:pt x="63" y="9"/>
                      </a:cubicBezTo>
                      <a:cubicBezTo>
                        <a:pt x="81" y="5"/>
                        <a:pt x="96" y="2"/>
                        <a:pt x="114" y="6"/>
                      </a:cubicBezTo>
                      <a:cubicBezTo>
                        <a:pt x="113" y="9"/>
                        <a:pt x="114" y="13"/>
                        <a:pt x="111" y="15"/>
                      </a:cubicBezTo>
                      <a:cubicBezTo>
                        <a:pt x="106" y="19"/>
                        <a:pt x="93" y="21"/>
                        <a:pt x="93" y="21"/>
                      </a:cubicBezTo>
                      <a:cubicBezTo>
                        <a:pt x="79" y="20"/>
                        <a:pt x="65" y="18"/>
                        <a:pt x="51" y="18"/>
                      </a:cubicBezTo>
                      <a:cubicBezTo>
                        <a:pt x="47" y="18"/>
                        <a:pt x="40" y="17"/>
                        <a:pt x="39" y="21"/>
                      </a:cubicBezTo>
                      <a:cubicBezTo>
                        <a:pt x="38" y="24"/>
                        <a:pt x="45" y="25"/>
                        <a:pt x="48" y="27"/>
                      </a:cubicBezTo>
                      <a:cubicBezTo>
                        <a:pt x="53" y="42"/>
                        <a:pt x="47" y="44"/>
                        <a:pt x="33" y="48"/>
                      </a:cubicBezTo>
                      <a:cubicBezTo>
                        <a:pt x="20" y="39"/>
                        <a:pt x="15" y="29"/>
                        <a:pt x="0" y="24"/>
                      </a:cubicBezTo>
                      <a:cubicBezTo>
                        <a:pt x="14" y="15"/>
                        <a:pt x="15" y="26"/>
                        <a:pt x="24" y="12"/>
                      </a:cubicBezTo>
                      <a:cubicBezTo>
                        <a:pt x="20" y="1"/>
                        <a:pt x="18" y="4"/>
                        <a:pt x="27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0" name="Freeform 56"/>
                <p:cNvSpPr>
                  <a:spLocks/>
                </p:cNvSpPr>
                <p:nvPr/>
              </p:nvSpPr>
              <p:spPr bwMode="ltGray">
                <a:xfrm>
                  <a:off x="2612" y="3280"/>
                  <a:ext cx="97" cy="56"/>
                </a:xfrm>
                <a:custGeom>
                  <a:avLst/>
                  <a:gdLst/>
                  <a:ahLst/>
                  <a:cxnLst>
                    <a:cxn ang="0">
                      <a:pos x="3" y="50"/>
                    </a:cxn>
                    <a:cxn ang="0">
                      <a:pos x="6" y="35"/>
                    </a:cxn>
                    <a:cxn ang="0">
                      <a:pos x="78" y="8"/>
                    </a:cxn>
                    <a:cxn ang="0">
                      <a:pos x="90" y="2"/>
                    </a:cxn>
                    <a:cxn ang="0">
                      <a:pos x="96" y="20"/>
                    </a:cxn>
                    <a:cxn ang="0">
                      <a:pos x="87" y="23"/>
                    </a:cxn>
                    <a:cxn ang="0">
                      <a:pos x="78" y="29"/>
                    </a:cxn>
                    <a:cxn ang="0">
                      <a:pos x="60" y="35"/>
                    </a:cxn>
                    <a:cxn ang="0">
                      <a:pos x="15" y="56"/>
                    </a:cxn>
                    <a:cxn ang="0">
                      <a:pos x="3" y="53"/>
                    </a:cxn>
                    <a:cxn ang="0">
                      <a:pos x="0" y="44"/>
                    </a:cxn>
                    <a:cxn ang="0">
                      <a:pos x="3" y="50"/>
                    </a:cxn>
                  </a:cxnLst>
                  <a:rect l="0" t="0" r="r" b="b"/>
                  <a:pathLst>
                    <a:path w="97" h="56">
                      <a:moveTo>
                        <a:pt x="3" y="50"/>
                      </a:moveTo>
                      <a:cubicBezTo>
                        <a:pt x="4" y="45"/>
                        <a:pt x="3" y="39"/>
                        <a:pt x="6" y="35"/>
                      </a:cubicBezTo>
                      <a:cubicBezTo>
                        <a:pt x="11" y="26"/>
                        <a:pt x="67" y="10"/>
                        <a:pt x="78" y="8"/>
                      </a:cubicBezTo>
                      <a:cubicBezTo>
                        <a:pt x="56" y="1"/>
                        <a:pt x="84" y="0"/>
                        <a:pt x="90" y="2"/>
                      </a:cubicBezTo>
                      <a:cubicBezTo>
                        <a:pt x="92" y="8"/>
                        <a:pt x="94" y="14"/>
                        <a:pt x="96" y="20"/>
                      </a:cubicBezTo>
                      <a:cubicBezTo>
                        <a:pt x="97" y="23"/>
                        <a:pt x="90" y="22"/>
                        <a:pt x="87" y="23"/>
                      </a:cubicBezTo>
                      <a:cubicBezTo>
                        <a:pt x="84" y="25"/>
                        <a:pt x="81" y="28"/>
                        <a:pt x="78" y="29"/>
                      </a:cubicBezTo>
                      <a:cubicBezTo>
                        <a:pt x="72" y="32"/>
                        <a:pt x="66" y="33"/>
                        <a:pt x="60" y="35"/>
                      </a:cubicBezTo>
                      <a:cubicBezTo>
                        <a:pt x="44" y="40"/>
                        <a:pt x="31" y="51"/>
                        <a:pt x="15" y="56"/>
                      </a:cubicBezTo>
                      <a:cubicBezTo>
                        <a:pt x="11" y="55"/>
                        <a:pt x="6" y="56"/>
                        <a:pt x="3" y="53"/>
                      </a:cubicBezTo>
                      <a:cubicBezTo>
                        <a:pt x="1" y="51"/>
                        <a:pt x="0" y="47"/>
                        <a:pt x="0" y="44"/>
                      </a:cubicBezTo>
                      <a:cubicBezTo>
                        <a:pt x="0" y="42"/>
                        <a:pt x="2" y="48"/>
                        <a:pt x="3" y="5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1" name="Freeform 57"/>
                <p:cNvSpPr>
                  <a:spLocks/>
                </p:cNvSpPr>
                <p:nvPr/>
              </p:nvSpPr>
              <p:spPr bwMode="ltGray">
                <a:xfrm>
                  <a:off x="2830" y="3270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7" y="18"/>
                    </a:cxn>
                    <a:cxn ang="0">
                      <a:pos x="22" y="15"/>
                    </a:cxn>
                    <a:cxn ang="0">
                      <a:pos x="7" y="18"/>
                    </a:cxn>
                  </a:cxnLst>
                  <a:rect l="0" t="0" r="r" b="b"/>
                  <a:pathLst>
                    <a:path w="22" h="25">
                      <a:moveTo>
                        <a:pt x="7" y="18"/>
                      </a:moveTo>
                      <a:cubicBezTo>
                        <a:pt x="11" y="7"/>
                        <a:pt x="17" y="0"/>
                        <a:pt x="22" y="15"/>
                      </a:cubicBezTo>
                      <a:cubicBezTo>
                        <a:pt x="3" y="21"/>
                        <a:pt x="0" y="25"/>
                        <a:pt x="7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2" name="Freeform 58"/>
                <p:cNvSpPr>
                  <a:spLocks/>
                </p:cNvSpPr>
                <p:nvPr/>
              </p:nvSpPr>
              <p:spPr bwMode="ltGray">
                <a:xfrm>
                  <a:off x="2921" y="3218"/>
                  <a:ext cx="29" cy="33"/>
                </a:xfrm>
                <a:custGeom>
                  <a:avLst/>
                  <a:gdLst/>
                  <a:ahLst/>
                  <a:cxnLst>
                    <a:cxn ang="0">
                      <a:pos x="12" y="28"/>
                    </a:cxn>
                    <a:cxn ang="0">
                      <a:pos x="27" y="22"/>
                    </a:cxn>
                    <a:cxn ang="0">
                      <a:pos x="24" y="31"/>
                    </a:cxn>
                    <a:cxn ang="0">
                      <a:pos x="12" y="28"/>
                    </a:cxn>
                  </a:cxnLst>
                  <a:rect l="0" t="0" r="r" b="b"/>
                  <a:pathLst>
                    <a:path w="29" h="33">
                      <a:moveTo>
                        <a:pt x="12" y="28"/>
                      </a:moveTo>
                      <a:cubicBezTo>
                        <a:pt x="10" y="23"/>
                        <a:pt x="0" y="0"/>
                        <a:pt x="27" y="22"/>
                      </a:cubicBezTo>
                      <a:cubicBezTo>
                        <a:pt x="29" y="24"/>
                        <a:pt x="27" y="30"/>
                        <a:pt x="24" y="31"/>
                      </a:cubicBezTo>
                      <a:cubicBezTo>
                        <a:pt x="20" y="33"/>
                        <a:pt x="16" y="29"/>
                        <a:pt x="12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3" name="Freeform 59"/>
                <p:cNvSpPr>
                  <a:spLocks/>
                </p:cNvSpPr>
                <p:nvPr/>
              </p:nvSpPr>
              <p:spPr bwMode="ltGray">
                <a:xfrm>
                  <a:off x="2902" y="3258"/>
                  <a:ext cx="33" cy="24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33" h="24">
                      <a:moveTo>
                        <a:pt x="25" y="0"/>
                      </a:moveTo>
                      <a:cubicBezTo>
                        <a:pt x="33" y="24"/>
                        <a:pt x="0" y="17"/>
                        <a:pt x="25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4" name="Freeform 60"/>
                <p:cNvSpPr>
                  <a:spLocks/>
                </p:cNvSpPr>
                <p:nvPr/>
              </p:nvSpPr>
              <p:spPr bwMode="ltGray">
                <a:xfrm>
                  <a:off x="2822" y="3102"/>
                  <a:ext cx="607" cy="228"/>
                </a:xfrm>
                <a:custGeom>
                  <a:avLst/>
                  <a:gdLst/>
                  <a:ahLst/>
                  <a:cxnLst>
                    <a:cxn ang="0">
                      <a:pos x="238" y="186"/>
                    </a:cxn>
                    <a:cxn ang="0">
                      <a:pos x="217" y="177"/>
                    </a:cxn>
                    <a:cxn ang="0">
                      <a:pos x="223" y="201"/>
                    </a:cxn>
                    <a:cxn ang="0">
                      <a:pos x="244" y="192"/>
                    </a:cxn>
                    <a:cxn ang="0">
                      <a:pos x="262" y="198"/>
                    </a:cxn>
                    <a:cxn ang="0">
                      <a:pos x="334" y="216"/>
                    </a:cxn>
                    <a:cxn ang="0">
                      <a:pos x="382" y="213"/>
                    </a:cxn>
                    <a:cxn ang="0">
                      <a:pos x="385" y="204"/>
                    </a:cxn>
                    <a:cxn ang="0">
                      <a:pos x="367" y="192"/>
                    </a:cxn>
                    <a:cxn ang="0">
                      <a:pos x="361" y="183"/>
                    </a:cxn>
                    <a:cxn ang="0">
                      <a:pos x="379" y="189"/>
                    </a:cxn>
                    <a:cxn ang="0">
                      <a:pos x="433" y="171"/>
                    </a:cxn>
                    <a:cxn ang="0">
                      <a:pos x="469" y="186"/>
                    </a:cxn>
                    <a:cxn ang="0">
                      <a:pos x="511" y="216"/>
                    </a:cxn>
                    <a:cxn ang="0">
                      <a:pos x="538" y="228"/>
                    </a:cxn>
                    <a:cxn ang="0">
                      <a:pos x="577" y="225"/>
                    </a:cxn>
                    <a:cxn ang="0">
                      <a:pos x="601" y="222"/>
                    </a:cxn>
                    <a:cxn ang="0">
                      <a:pos x="592" y="204"/>
                    </a:cxn>
                    <a:cxn ang="0">
                      <a:pos x="571" y="201"/>
                    </a:cxn>
                    <a:cxn ang="0">
                      <a:pos x="553" y="189"/>
                    </a:cxn>
                    <a:cxn ang="0">
                      <a:pos x="535" y="183"/>
                    </a:cxn>
                    <a:cxn ang="0">
                      <a:pos x="505" y="153"/>
                    </a:cxn>
                    <a:cxn ang="0">
                      <a:pos x="502" y="144"/>
                    </a:cxn>
                    <a:cxn ang="0">
                      <a:pos x="511" y="141"/>
                    </a:cxn>
                    <a:cxn ang="0">
                      <a:pos x="502" y="123"/>
                    </a:cxn>
                    <a:cxn ang="0">
                      <a:pos x="475" y="114"/>
                    </a:cxn>
                    <a:cxn ang="0">
                      <a:pos x="466" y="111"/>
                    </a:cxn>
                    <a:cxn ang="0">
                      <a:pos x="355" y="66"/>
                    </a:cxn>
                    <a:cxn ang="0">
                      <a:pos x="280" y="42"/>
                    </a:cxn>
                    <a:cxn ang="0">
                      <a:pos x="241" y="33"/>
                    </a:cxn>
                    <a:cxn ang="0">
                      <a:pos x="223" y="27"/>
                    </a:cxn>
                    <a:cxn ang="0">
                      <a:pos x="178" y="42"/>
                    </a:cxn>
                    <a:cxn ang="0">
                      <a:pos x="166" y="18"/>
                    </a:cxn>
                    <a:cxn ang="0">
                      <a:pos x="142" y="9"/>
                    </a:cxn>
                    <a:cxn ang="0">
                      <a:pos x="142" y="24"/>
                    </a:cxn>
                    <a:cxn ang="0">
                      <a:pos x="166" y="39"/>
                    </a:cxn>
                    <a:cxn ang="0">
                      <a:pos x="172" y="48"/>
                    </a:cxn>
                    <a:cxn ang="0">
                      <a:pos x="163" y="51"/>
                    </a:cxn>
                    <a:cxn ang="0">
                      <a:pos x="151" y="63"/>
                    </a:cxn>
                    <a:cxn ang="0">
                      <a:pos x="124" y="72"/>
                    </a:cxn>
                    <a:cxn ang="0">
                      <a:pos x="109" y="48"/>
                    </a:cxn>
                    <a:cxn ang="0">
                      <a:pos x="88" y="6"/>
                    </a:cxn>
                    <a:cxn ang="0">
                      <a:pos x="61" y="3"/>
                    </a:cxn>
                    <a:cxn ang="0">
                      <a:pos x="52" y="0"/>
                    </a:cxn>
                    <a:cxn ang="0">
                      <a:pos x="13" y="15"/>
                    </a:cxn>
                    <a:cxn ang="0">
                      <a:pos x="34" y="39"/>
                    </a:cxn>
                    <a:cxn ang="0">
                      <a:pos x="49" y="54"/>
                    </a:cxn>
                    <a:cxn ang="0">
                      <a:pos x="67" y="48"/>
                    </a:cxn>
                    <a:cxn ang="0">
                      <a:pos x="94" y="51"/>
                    </a:cxn>
                    <a:cxn ang="0">
                      <a:pos x="76" y="57"/>
                    </a:cxn>
                    <a:cxn ang="0">
                      <a:pos x="49" y="66"/>
                    </a:cxn>
                    <a:cxn ang="0">
                      <a:pos x="70" y="93"/>
                    </a:cxn>
                    <a:cxn ang="0">
                      <a:pos x="97" y="66"/>
                    </a:cxn>
                    <a:cxn ang="0">
                      <a:pos x="97" y="93"/>
                    </a:cxn>
                    <a:cxn ang="0">
                      <a:pos x="115" y="99"/>
                    </a:cxn>
                    <a:cxn ang="0">
                      <a:pos x="133" y="93"/>
                    </a:cxn>
                    <a:cxn ang="0">
                      <a:pos x="136" y="102"/>
                    </a:cxn>
                    <a:cxn ang="0">
                      <a:pos x="220" y="132"/>
                    </a:cxn>
                    <a:cxn ang="0">
                      <a:pos x="238" y="147"/>
                    </a:cxn>
                    <a:cxn ang="0">
                      <a:pos x="274" y="198"/>
                    </a:cxn>
                    <a:cxn ang="0">
                      <a:pos x="238" y="186"/>
                    </a:cxn>
                  </a:cxnLst>
                  <a:rect l="0" t="0" r="r" b="b"/>
                  <a:pathLst>
                    <a:path w="607" h="228">
                      <a:moveTo>
                        <a:pt x="238" y="186"/>
                      </a:moveTo>
                      <a:cubicBezTo>
                        <a:pt x="234" y="173"/>
                        <a:pt x="229" y="173"/>
                        <a:pt x="217" y="177"/>
                      </a:cubicBezTo>
                      <a:cubicBezTo>
                        <a:pt x="209" y="189"/>
                        <a:pt x="208" y="196"/>
                        <a:pt x="223" y="201"/>
                      </a:cubicBezTo>
                      <a:cubicBezTo>
                        <a:pt x="230" y="199"/>
                        <a:pt x="236" y="192"/>
                        <a:pt x="244" y="192"/>
                      </a:cubicBezTo>
                      <a:cubicBezTo>
                        <a:pt x="250" y="192"/>
                        <a:pt x="262" y="198"/>
                        <a:pt x="262" y="198"/>
                      </a:cubicBezTo>
                      <a:cubicBezTo>
                        <a:pt x="291" y="192"/>
                        <a:pt x="307" y="211"/>
                        <a:pt x="334" y="216"/>
                      </a:cubicBezTo>
                      <a:cubicBezTo>
                        <a:pt x="350" y="212"/>
                        <a:pt x="364" y="215"/>
                        <a:pt x="382" y="213"/>
                      </a:cubicBezTo>
                      <a:cubicBezTo>
                        <a:pt x="383" y="210"/>
                        <a:pt x="387" y="207"/>
                        <a:pt x="385" y="204"/>
                      </a:cubicBezTo>
                      <a:cubicBezTo>
                        <a:pt x="381" y="198"/>
                        <a:pt x="367" y="192"/>
                        <a:pt x="367" y="192"/>
                      </a:cubicBezTo>
                      <a:cubicBezTo>
                        <a:pt x="365" y="189"/>
                        <a:pt x="358" y="184"/>
                        <a:pt x="361" y="183"/>
                      </a:cubicBezTo>
                      <a:cubicBezTo>
                        <a:pt x="367" y="181"/>
                        <a:pt x="379" y="189"/>
                        <a:pt x="379" y="189"/>
                      </a:cubicBezTo>
                      <a:cubicBezTo>
                        <a:pt x="398" y="183"/>
                        <a:pt x="413" y="175"/>
                        <a:pt x="433" y="171"/>
                      </a:cubicBezTo>
                      <a:cubicBezTo>
                        <a:pt x="447" y="176"/>
                        <a:pt x="457" y="178"/>
                        <a:pt x="469" y="186"/>
                      </a:cubicBezTo>
                      <a:cubicBezTo>
                        <a:pt x="478" y="200"/>
                        <a:pt x="497" y="207"/>
                        <a:pt x="511" y="216"/>
                      </a:cubicBezTo>
                      <a:cubicBezTo>
                        <a:pt x="519" y="221"/>
                        <a:pt x="538" y="228"/>
                        <a:pt x="538" y="228"/>
                      </a:cubicBezTo>
                      <a:cubicBezTo>
                        <a:pt x="563" y="220"/>
                        <a:pt x="550" y="221"/>
                        <a:pt x="577" y="225"/>
                      </a:cubicBezTo>
                      <a:cubicBezTo>
                        <a:pt x="585" y="224"/>
                        <a:pt x="594" y="226"/>
                        <a:pt x="601" y="222"/>
                      </a:cubicBezTo>
                      <a:cubicBezTo>
                        <a:pt x="607" y="219"/>
                        <a:pt x="598" y="207"/>
                        <a:pt x="592" y="204"/>
                      </a:cubicBezTo>
                      <a:cubicBezTo>
                        <a:pt x="586" y="201"/>
                        <a:pt x="578" y="202"/>
                        <a:pt x="571" y="201"/>
                      </a:cubicBezTo>
                      <a:cubicBezTo>
                        <a:pt x="565" y="197"/>
                        <a:pt x="560" y="191"/>
                        <a:pt x="553" y="189"/>
                      </a:cubicBezTo>
                      <a:cubicBezTo>
                        <a:pt x="547" y="187"/>
                        <a:pt x="535" y="183"/>
                        <a:pt x="535" y="183"/>
                      </a:cubicBezTo>
                      <a:cubicBezTo>
                        <a:pt x="531" y="170"/>
                        <a:pt x="517" y="161"/>
                        <a:pt x="505" y="153"/>
                      </a:cubicBezTo>
                      <a:cubicBezTo>
                        <a:pt x="504" y="150"/>
                        <a:pt x="501" y="147"/>
                        <a:pt x="502" y="144"/>
                      </a:cubicBezTo>
                      <a:cubicBezTo>
                        <a:pt x="503" y="141"/>
                        <a:pt x="510" y="144"/>
                        <a:pt x="511" y="141"/>
                      </a:cubicBezTo>
                      <a:cubicBezTo>
                        <a:pt x="512" y="138"/>
                        <a:pt x="503" y="124"/>
                        <a:pt x="502" y="123"/>
                      </a:cubicBezTo>
                      <a:cubicBezTo>
                        <a:pt x="502" y="123"/>
                        <a:pt x="480" y="116"/>
                        <a:pt x="475" y="114"/>
                      </a:cubicBezTo>
                      <a:cubicBezTo>
                        <a:pt x="472" y="113"/>
                        <a:pt x="466" y="111"/>
                        <a:pt x="466" y="111"/>
                      </a:cubicBezTo>
                      <a:cubicBezTo>
                        <a:pt x="437" y="82"/>
                        <a:pt x="395" y="70"/>
                        <a:pt x="355" y="66"/>
                      </a:cubicBezTo>
                      <a:cubicBezTo>
                        <a:pt x="330" y="58"/>
                        <a:pt x="305" y="48"/>
                        <a:pt x="280" y="42"/>
                      </a:cubicBezTo>
                      <a:cubicBezTo>
                        <a:pt x="264" y="47"/>
                        <a:pt x="255" y="39"/>
                        <a:pt x="241" y="33"/>
                      </a:cubicBezTo>
                      <a:cubicBezTo>
                        <a:pt x="235" y="30"/>
                        <a:pt x="223" y="27"/>
                        <a:pt x="223" y="27"/>
                      </a:cubicBezTo>
                      <a:cubicBezTo>
                        <a:pt x="205" y="30"/>
                        <a:pt x="195" y="36"/>
                        <a:pt x="178" y="42"/>
                      </a:cubicBezTo>
                      <a:cubicBezTo>
                        <a:pt x="170" y="31"/>
                        <a:pt x="161" y="32"/>
                        <a:pt x="166" y="18"/>
                      </a:cubicBezTo>
                      <a:cubicBezTo>
                        <a:pt x="158" y="7"/>
                        <a:pt x="155" y="5"/>
                        <a:pt x="142" y="9"/>
                      </a:cubicBezTo>
                      <a:cubicBezTo>
                        <a:pt x="148" y="27"/>
                        <a:pt x="165" y="18"/>
                        <a:pt x="142" y="24"/>
                      </a:cubicBezTo>
                      <a:cubicBezTo>
                        <a:pt x="146" y="37"/>
                        <a:pt x="153" y="36"/>
                        <a:pt x="166" y="39"/>
                      </a:cubicBezTo>
                      <a:cubicBezTo>
                        <a:pt x="168" y="42"/>
                        <a:pt x="173" y="45"/>
                        <a:pt x="172" y="48"/>
                      </a:cubicBezTo>
                      <a:cubicBezTo>
                        <a:pt x="171" y="51"/>
                        <a:pt x="165" y="49"/>
                        <a:pt x="163" y="51"/>
                      </a:cubicBezTo>
                      <a:cubicBezTo>
                        <a:pt x="147" y="67"/>
                        <a:pt x="175" y="55"/>
                        <a:pt x="151" y="63"/>
                      </a:cubicBezTo>
                      <a:cubicBezTo>
                        <a:pt x="142" y="76"/>
                        <a:pt x="139" y="76"/>
                        <a:pt x="124" y="72"/>
                      </a:cubicBezTo>
                      <a:cubicBezTo>
                        <a:pt x="117" y="51"/>
                        <a:pt x="123" y="58"/>
                        <a:pt x="109" y="48"/>
                      </a:cubicBezTo>
                      <a:cubicBezTo>
                        <a:pt x="99" y="33"/>
                        <a:pt x="104" y="17"/>
                        <a:pt x="88" y="6"/>
                      </a:cubicBezTo>
                      <a:cubicBezTo>
                        <a:pt x="73" y="11"/>
                        <a:pt x="82" y="10"/>
                        <a:pt x="61" y="3"/>
                      </a:cubicBezTo>
                      <a:cubicBezTo>
                        <a:pt x="58" y="2"/>
                        <a:pt x="52" y="0"/>
                        <a:pt x="52" y="0"/>
                      </a:cubicBezTo>
                      <a:cubicBezTo>
                        <a:pt x="38" y="4"/>
                        <a:pt x="25" y="7"/>
                        <a:pt x="13" y="15"/>
                      </a:cubicBezTo>
                      <a:cubicBezTo>
                        <a:pt x="0" y="35"/>
                        <a:pt x="17" y="36"/>
                        <a:pt x="34" y="39"/>
                      </a:cubicBezTo>
                      <a:cubicBezTo>
                        <a:pt x="37" y="43"/>
                        <a:pt x="42" y="54"/>
                        <a:pt x="49" y="54"/>
                      </a:cubicBezTo>
                      <a:cubicBezTo>
                        <a:pt x="55" y="54"/>
                        <a:pt x="67" y="48"/>
                        <a:pt x="67" y="48"/>
                      </a:cubicBezTo>
                      <a:cubicBezTo>
                        <a:pt x="76" y="49"/>
                        <a:pt x="88" y="45"/>
                        <a:pt x="94" y="51"/>
                      </a:cubicBezTo>
                      <a:cubicBezTo>
                        <a:pt x="98" y="55"/>
                        <a:pt x="82" y="55"/>
                        <a:pt x="76" y="57"/>
                      </a:cubicBezTo>
                      <a:cubicBezTo>
                        <a:pt x="67" y="60"/>
                        <a:pt x="49" y="66"/>
                        <a:pt x="49" y="66"/>
                      </a:cubicBezTo>
                      <a:cubicBezTo>
                        <a:pt x="53" y="81"/>
                        <a:pt x="58" y="85"/>
                        <a:pt x="70" y="93"/>
                      </a:cubicBezTo>
                      <a:cubicBezTo>
                        <a:pt x="88" y="87"/>
                        <a:pt x="81" y="71"/>
                        <a:pt x="97" y="66"/>
                      </a:cubicBezTo>
                      <a:cubicBezTo>
                        <a:pt x="97" y="68"/>
                        <a:pt x="90" y="88"/>
                        <a:pt x="97" y="93"/>
                      </a:cubicBezTo>
                      <a:cubicBezTo>
                        <a:pt x="102" y="97"/>
                        <a:pt x="115" y="99"/>
                        <a:pt x="115" y="99"/>
                      </a:cubicBezTo>
                      <a:cubicBezTo>
                        <a:pt x="120" y="91"/>
                        <a:pt x="121" y="84"/>
                        <a:pt x="133" y="93"/>
                      </a:cubicBezTo>
                      <a:cubicBezTo>
                        <a:pt x="135" y="95"/>
                        <a:pt x="134" y="100"/>
                        <a:pt x="136" y="102"/>
                      </a:cubicBezTo>
                      <a:cubicBezTo>
                        <a:pt x="150" y="120"/>
                        <a:pt x="199" y="125"/>
                        <a:pt x="220" y="132"/>
                      </a:cubicBezTo>
                      <a:cubicBezTo>
                        <a:pt x="226" y="138"/>
                        <a:pt x="233" y="141"/>
                        <a:pt x="238" y="147"/>
                      </a:cubicBezTo>
                      <a:cubicBezTo>
                        <a:pt x="254" y="167"/>
                        <a:pt x="238" y="198"/>
                        <a:pt x="274" y="198"/>
                      </a:cubicBezTo>
                      <a:lnTo>
                        <a:pt x="238" y="18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5" name="Freeform 61"/>
                <p:cNvSpPr>
                  <a:spLocks/>
                </p:cNvSpPr>
                <p:nvPr/>
              </p:nvSpPr>
              <p:spPr bwMode="ltGray">
                <a:xfrm>
                  <a:off x="3290" y="3114"/>
                  <a:ext cx="58" cy="27"/>
                </a:xfrm>
                <a:custGeom>
                  <a:avLst/>
                  <a:gdLst/>
                  <a:ahLst/>
                  <a:cxnLst>
                    <a:cxn ang="0">
                      <a:pos x="6" y="9"/>
                    </a:cxn>
                    <a:cxn ang="0">
                      <a:pos x="24" y="3"/>
                    </a:cxn>
                    <a:cxn ang="0">
                      <a:pos x="33" y="0"/>
                    </a:cxn>
                    <a:cxn ang="0">
                      <a:pos x="12" y="18"/>
                    </a:cxn>
                    <a:cxn ang="0">
                      <a:pos x="3" y="24"/>
                    </a:cxn>
                    <a:cxn ang="0">
                      <a:pos x="6" y="9"/>
                    </a:cxn>
                  </a:cxnLst>
                  <a:rect l="0" t="0" r="r" b="b"/>
                  <a:pathLst>
                    <a:path w="58" h="27">
                      <a:moveTo>
                        <a:pt x="6" y="9"/>
                      </a:moveTo>
                      <a:cubicBezTo>
                        <a:pt x="12" y="7"/>
                        <a:pt x="18" y="5"/>
                        <a:pt x="24" y="3"/>
                      </a:cubicBezTo>
                      <a:cubicBezTo>
                        <a:pt x="27" y="2"/>
                        <a:pt x="33" y="0"/>
                        <a:pt x="33" y="0"/>
                      </a:cubicBezTo>
                      <a:cubicBezTo>
                        <a:pt x="58" y="8"/>
                        <a:pt x="19" y="14"/>
                        <a:pt x="12" y="18"/>
                      </a:cubicBezTo>
                      <a:cubicBezTo>
                        <a:pt x="9" y="20"/>
                        <a:pt x="5" y="27"/>
                        <a:pt x="3" y="24"/>
                      </a:cubicBezTo>
                      <a:cubicBezTo>
                        <a:pt x="0" y="20"/>
                        <a:pt x="5" y="14"/>
                        <a:pt x="6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6" name="Freeform 62"/>
                <p:cNvSpPr>
                  <a:spLocks/>
                </p:cNvSpPr>
                <p:nvPr/>
              </p:nvSpPr>
              <p:spPr bwMode="ltGray">
                <a:xfrm>
                  <a:off x="3404" y="3114"/>
                  <a:ext cx="13" cy="21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9" y="21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13" h="21">
                      <a:moveTo>
                        <a:pt x="0" y="18"/>
                      </a:moveTo>
                      <a:cubicBezTo>
                        <a:pt x="5" y="0"/>
                        <a:pt x="13" y="5"/>
                        <a:pt x="9" y="21"/>
                      </a:cubicBezTo>
                      <a:cubicBezTo>
                        <a:pt x="6" y="20"/>
                        <a:pt x="0" y="18"/>
                        <a:pt x="0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7" name="Freeform 63"/>
                <p:cNvSpPr>
                  <a:spLocks/>
                </p:cNvSpPr>
                <p:nvPr/>
              </p:nvSpPr>
              <p:spPr bwMode="ltGray">
                <a:xfrm>
                  <a:off x="3356" y="3121"/>
                  <a:ext cx="146" cy="107"/>
                </a:xfrm>
                <a:custGeom>
                  <a:avLst/>
                  <a:gdLst/>
                  <a:ahLst/>
                  <a:cxnLst>
                    <a:cxn ang="0">
                      <a:pos x="93" y="20"/>
                    </a:cxn>
                    <a:cxn ang="0">
                      <a:pos x="90" y="2"/>
                    </a:cxn>
                    <a:cxn ang="0">
                      <a:pos x="117" y="20"/>
                    </a:cxn>
                    <a:cxn ang="0">
                      <a:pos x="135" y="32"/>
                    </a:cxn>
                    <a:cxn ang="0">
                      <a:pos x="132" y="56"/>
                    </a:cxn>
                    <a:cxn ang="0">
                      <a:pos x="111" y="44"/>
                    </a:cxn>
                    <a:cxn ang="0">
                      <a:pos x="108" y="62"/>
                    </a:cxn>
                    <a:cxn ang="0">
                      <a:pos x="105" y="77"/>
                    </a:cxn>
                    <a:cxn ang="0">
                      <a:pos x="87" y="86"/>
                    </a:cxn>
                    <a:cxn ang="0">
                      <a:pos x="51" y="107"/>
                    </a:cxn>
                    <a:cxn ang="0">
                      <a:pos x="33" y="101"/>
                    </a:cxn>
                    <a:cxn ang="0">
                      <a:pos x="18" y="98"/>
                    </a:cxn>
                    <a:cxn ang="0">
                      <a:pos x="0" y="92"/>
                    </a:cxn>
                    <a:cxn ang="0">
                      <a:pos x="12" y="77"/>
                    </a:cxn>
                    <a:cxn ang="0">
                      <a:pos x="30" y="83"/>
                    </a:cxn>
                    <a:cxn ang="0">
                      <a:pos x="60" y="80"/>
                    </a:cxn>
                    <a:cxn ang="0">
                      <a:pos x="87" y="59"/>
                    </a:cxn>
                    <a:cxn ang="0">
                      <a:pos x="93" y="20"/>
                    </a:cxn>
                  </a:cxnLst>
                  <a:rect l="0" t="0" r="r" b="b"/>
                  <a:pathLst>
                    <a:path w="146" h="107">
                      <a:moveTo>
                        <a:pt x="93" y="20"/>
                      </a:moveTo>
                      <a:cubicBezTo>
                        <a:pt x="90" y="16"/>
                        <a:pt x="78" y="0"/>
                        <a:pt x="90" y="2"/>
                      </a:cubicBezTo>
                      <a:cubicBezTo>
                        <a:pt x="90" y="2"/>
                        <a:pt x="112" y="17"/>
                        <a:pt x="117" y="20"/>
                      </a:cubicBezTo>
                      <a:cubicBezTo>
                        <a:pt x="123" y="24"/>
                        <a:pt x="135" y="32"/>
                        <a:pt x="135" y="32"/>
                      </a:cubicBezTo>
                      <a:cubicBezTo>
                        <a:pt x="142" y="53"/>
                        <a:pt x="146" y="46"/>
                        <a:pt x="132" y="56"/>
                      </a:cubicBezTo>
                      <a:cubicBezTo>
                        <a:pt x="120" y="48"/>
                        <a:pt x="125" y="39"/>
                        <a:pt x="111" y="44"/>
                      </a:cubicBezTo>
                      <a:cubicBezTo>
                        <a:pt x="117" y="61"/>
                        <a:pt x="114" y="46"/>
                        <a:pt x="108" y="62"/>
                      </a:cubicBezTo>
                      <a:cubicBezTo>
                        <a:pt x="106" y="67"/>
                        <a:pt x="108" y="73"/>
                        <a:pt x="105" y="77"/>
                      </a:cubicBezTo>
                      <a:cubicBezTo>
                        <a:pt x="101" y="84"/>
                        <a:pt x="92" y="83"/>
                        <a:pt x="87" y="86"/>
                      </a:cubicBezTo>
                      <a:cubicBezTo>
                        <a:pt x="76" y="92"/>
                        <a:pt x="62" y="100"/>
                        <a:pt x="51" y="107"/>
                      </a:cubicBezTo>
                      <a:cubicBezTo>
                        <a:pt x="45" y="105"/>
                        <a:pt x="39" y="102"/>
                        <a:pt x="33" y="101"/>
                      </a:cubicBezTo>
                      <a:cubicBezTo>
                        <a:pt x="28" y="100"/>
                        <a:pt x="23" y="99"/>
                        <a:pt x="18" y="98"/>
                      </a:cubicBezTo>
                      <a:cubicBezTo>
                        <a:pt x="12" y="96"/>
                        <a:pt x="0" y="92"/>
                        <a:pt x="0" y="92"/>
                      </a:cubicBezTo>
                      <a:cubicBezTo>
                        <a:pt x="2" y="86"/>
                        <a:pt x="3" y="77"/>
                        <a:pt x="12" y="77"/>
                      </a:cubicBezTo>
                      <a:cubicBezTo>
                        <a:pt x="18" y="77"/>
                        <a:pt x="30" y="83"/>
                        <a:pt x="30" y="83"/>
                      </a:cubicBezTo>
                      <a:cubicBezTo>
                        <a:pt x="45" y="79"/>
                        <a:pt x="47" y="71"/>
                        <a:pt x="60" y="80"/>
                      </a:cubicBezTo>
                      <a:cubicBezTo>
                        <a:pt x="71" y="76"/>
                        <a:pt x="87" y="59"/>
                        <a:pt x="87" y="59"/>
                      </a:cubicBezTo>
                      <a:cubicBezTo>
                        <a:pt x="93" y="30"/>
                        <a:pt x="103" y="54"/>
                        <a:pt x="93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8" name="Freeform 64"/>
                <p:cNvSpPr>
                  <a:spLocks/>
                </p:cNvSpPr>
                <p:nvPr/>
              </p:nvSpPr>
              <p:spPr bwMode="ltGray">
                <a:xfrm>
                  <a:off x="3538" y="3177"/>
                  <a:ext cx="34" cy="41"/>
                </a:xfrm>
                <a:custGeom>
                  <a:avLst/>
                  <a:gdLst/>
                  <a:ahLst/>
                  <a:cxnLst>
                    <a:cxn ang="0">
                      <a:pos x="13" y="24"/>
                    </a:cxn>
                    <a:cxn ang="0">
                      <a:pos x="13" y="0"/>
                    </a:cxn>
                    <a:cxn ang="0">
                      <a:pos x="34" y="24"/>
                    </a:cxn>
                    <a:cxn ang="0">
                      <a:pos x="13" y="33"/>
                    </a:cxn>
                    <a:cxn ang="0">
                      <a:pos x="13" y="24"/>
                    </a:cxn>
                  </a:cxnLst>
                  <a:rect l="0" t="0" r="r" b="b"/>
                  <a:pathLst>
                    <a:path w="34" h="41">
                      <a:moveTo>
                        <a:pt x="13" y="24"/>
                      </a:moveTo>
                      <a:cubicBezTo>
                        <a:pt x="5" y="12"/>
                        <a:pt x="0" y="9"/>
                        <a:pt x="13" y="0"/>
                      </a:cubicBezTo>
                      <a:cubicBezTo>
                        <a:pt x="24" y="7"/>
                        <a:pt x="25" y="15"/>
                        <a:pt x="34" y="24"/>
                      </a:cubicBezTo>
                      <a:cubicBezTo>
                        <a:pt x="29" y="38"/>
                        <a:pt x="26" y="41"/>
                        <a:pt x="13" y="33"/>
                      </a:cubicBezTo>
                      <a:cubicBezTo>
                        <a:pt x="10" y="23"/>
                        <a:pt x="7" y="24"/>
                        <a:pt x="13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49" name="Freeform 65"/>
                <p:cNvSpPr>
                  <a:spLocks/>
                </p:cNvSpPr>
                <p:nvPr/>
              </p:nvSpPr>
              <p:spPr bwMode="ltGray">
                <a:xfrm>
                  <a:off x="3580" y="3187"/>
                  <a:ext cx="39" cy="41"/>
                </a:xfrm>
                <a:custGeom>
                  <a:avLst/>
                  <a:gdLst/>
                  <a:ahLst/>
                  <a:cxnLst>
                    <a:cxn ang="0">
                      <a:pos x="7" y="20"/>
                    </a:cxn>
                    <a:cxn ang="0">
                      <a:pos x="31" y="17"/>
                    </a:cxn>
                    <a:cxn ang="0">
                      <a:pos x="1" y="23"/>
                    </a:cxn>
                    <a:cxn ang="0">
                      <a:pos x="7" y="20"/>
                    </a:cxn>
                  </a:cxnLst>
                  <a:rect l="0" t="0" r="r" b="b"/>
                  <a:pathLst>
                    <a:path w="39" h="41">
                      <a:moveTo>
                        <a:pt x="7" y="20"/>
                      </a:moveTo>
                      <a:cubicBezTo>
                        <a:pt x="0" y="0"/>
                        <a:pt x="20" y="13"/>
                        <a:pt x="31" y="17"/>
                      </a:cubicBezTo>
                      <a:cubicBezTo>
                        <a:pt x="39" y="41"/>
                        <a:pt x="2" y="25"/>
                        <a:pt x="1" y="23"/>
                      </a:cubicBezTo>
                      <a:cubicBezTo>
                        <a:pt x="0" y="21"/>
                        <a:pt x="5" y="21"/>
                        <a:pt x="7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0" name="Freeform 66"/>
                <p:cNvSpPr>
                  <a:spLocks/>
                </p:cNvSpPr>
                <p:nvPr/>
              </p:nvSpPr>
              <p:spPr bwMode="ltGray">
                <a:xfrm>
                  <a:off x="3646" y="3201"/>
                  <a:ext cx="26" cy="24"/>
                </a:xfrm>
                <a:custGeom>
                  <a:avLst/>
                  <a:gdLst/>
                  <a:ahLst/>
                  <a:cxnLst>
                    <a:cxn ang="0">
                      <a:pos x="16" y="21"/>
                    </a:cxn>
                    <a:cxn ang="0">
                      <a:pos x="13" y="0"/>
                    </a:cxn>
                    <a:cxn ang="0">
                      <a:pos x="22" y="24"/>
                    </a:cxn>
                    <a:cxn ang="0">
                      <a:pos x="16" y="21"/>
                    </a:cxn>
                  </a:cxnLst>
                  <a:rect l="0" t="0" r="r" b="b"/>
                  <a:pathLst>
                    <a:path w="26" h="24">
                      <a:moveTo>
                        <a:pt x="16" y="21"/>
                      </a:moveTo>
                      <a:cubicBezTo>
                        <a:pt x="4" y="13"/>
                        <a:pt x="0" y="9"/>
                        <a:pt x="13" y="0"/>
                      </a:cubicBezTo>
                      <a:cubicBezTo>
                        <a:pt x="24" y="8"/>
                        <a:pt x="26" y="11"/>
                        <a:pt x="22" y="24"/>
                      </a:cubicBezTo>
                      <a:cubicBezTo>
                        <a:pt x="8" y="21"/>
                        <a:pt x="6" y="21"/>
                        <a:pt x="16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1" name="Freeform 67"/>
                <p:cNvSpPr>
                  <a:spLocks/>
                </p:cNvSpPr>
                <p:nvPr/>
              </p:nvSpPr>
              <p:spPr bwMode="ltGray">
                <a:xfrm>
                  <a:off x="3679" y="3207"/>
                  <a:ext cx="28" cy="21"/>
                </a:xfrm>
                <a:custGeom>
                  <a:avLst/>
                  <a:gdLst/>
                  <a:ahLst/>
                  <a:cxnLst>
                    <a:cxn ang="0">
                      <a:pos x="16" y="21"/>
                    </a:cxn>
                    <a:cxn ang="0">
                      <a:pos x="13" y="0"/>
                    </a:cxn>
                    <a:cxn ang="0">
                      <a:pos x="25" y="12"/>
                    </a:cxn>
                    <a:cxn ang="0">
                      <a:pos x="16" y="21"/>
                    </a:cxn>
                  </a:cxnLst>
                  <a:rect l="0" t="0" r="r" b="b"/>
                  <a:pathLst>
                    <a:path w="28" h="21">
                      <a:moveTo>
                        <a:pt x="16" y="21"/>
                      </a:moveTo>
                      <a:cubicBezTo>
                        <a:pt x="4" y="13"/>
                        <a:pt x="0" y="9"/>
                        <a:pt x="13" y="0"/>
                      </a:cubicBezTo>
                      <a:cubicBezTo>
                        <a:pt x="18" y="2"/>
                        <a:pt x="28" y="2"/>
                        <a:pt x="25" y="12"/>
                      </a:cubicBezTo>
                      <a:cubicBezTo>
                        <a:pt x="24" y="16"/>
                        <a:pt x="16" y="21"/>
                        <a:pt x="16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2" name="Freeform 68"/>
                <p:cNvSpPr>
                  <a:spLocks/>
                </p:cNvSpPr>
                <p:nvPr/>
              </p:nvSpPr>
              <p:spPr bwMode="ltGray">
                <a:xfrm>
                  <a:off x="3674" y="3232"/>
                  <a:ext cx="24" cy="20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24" y="14"/>
                    </a:cxn>
                    <a:cxn ang="0">
                      <a:pos x="3" y="14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24" h="20">
                      <a:moveTo>
                        <a:pt x="0" y="8"/>
                      </a:moveTo>
                      <a:cubicBezTo>
                        <a:pt x="13" y="0"/>
                        <a:pt x="16" y="2"/>
                        <a:pt x="24" y="14"/>
                      </a:cubicBezTo>
                      <a:cubicBezTo>
                        <a:pt x="17" y="16"/>
                        <a:pt x="11" y="20"/>
                        <a:pt x="3" y="14"/>
                      </a:cubicBezTo>
                      <a:cubicBezTo>
                        <a:pt x="0" y="11"/>
                        <a:pt x="0" y="0"/>
                        <a:pt x="0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3" name="Freeform 69"/>
                <p:cNvSpPr>
                  <a:spLocks/>
                </p:cNvSpPr>
                <p:nvPr/>
              </p:nvSpPr>
              <p:spPr bwMode="ltGray">
                <a:xfrm>
                  <a:off x="3731" y="3441"/>
                  <a:ext cx="81" cy="54"/>
                </a:xfrm>
                <a:custGeom>
                  <a:avLst/>
                  <a:gdLst/>
                  <a:ahLst/>
                  <a:cxnLst>
                    <a:cxn ang="0">
                      <a:pos x="39" y="27"/>
                    </a:cxn>
                    <a:cxn ang="0">
                      <a:pos x="45" y="6"/>
                    </a:cxn>
                    <a:cxn ang="0">
                      <a:pos x="81" y="33"/>
                    </a:cxn>
                    <a:cxn ang="0">
                      <a:pos x="39" y="27"/>
                    </a:cxn>
                  </a:cxnLst>
                  <a:rect l="0" t="0" r="r" b="b"/>
                  <a:pathLst>
                    <a:path w="81" h="54">
                      <a:moveTo>
                        <a:pt x="39" y="27"/>
                      </a:moveTo>
                      <a:cubicBezTo>
                        <a:pt x="27" y="9"/>
                        <a:pt x="0" y="0"/>
                        <a:pt x="45" y="6"/>
                      </a:cubicBezTo>
                      <a:cubicBezTo>
                        <a:pt x="59" y="15"/>
                        <a:pt x="70" y="22"/>
                        <a:pt x="81" y="33"/>
                      </a:cubicBezTo>
                      <a:cubicBezTo>
                        <a:pt x="74" y="54"/>
                        <a:pt x="50" y="38"/>
                        <a:pt x="39" y="2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4" name="Freeform 70"/>
                <p:cNvSpPr>
                  <a:spLocks/>
                </p:cNvSpPr>
                <p:nvPr/>
              </p:nvSpPr>
              <p:spPr bwMode="ltGray">
                <a:xfrm>
                  <a:off x="2361" y="3354"/>
                  <a:ext cx="1079" cy="486"/>
                </a:xfrm>
                <a:custGeom>
                  <a:avLst/>
                  <a:gdLst/>
                  <a:ahLst/>
                  <a:cxnLst>
                    <a:cxn ang="0">
                      <a:pos x="470" y="42"/>
                    </a:cxn>
                    <a:cxn ang="0">
                      <a:pos x="497" y="12"/>
                    </a:cxn>
                    <a:cxn ang="0">
                      <a:pos x="485" y="24"/>
                    </a:cxn>
                    <a:cxn ang="0">
                      <a:pos x="521" y="15"/>
                    </a:cxn>
                    <a:cxn ang="0">
                      <a:pos x="593" y="36"/>
                    </a:cxn>
                    <a:cxn ang="0">
                      <a:pos x="608" y="84"/>
                    </a:cxn>
                    <a:cxn ang="0">
                      <a:pos x="614" y="105"/>
                    </a:cxn>
                    <a:cxn ang="0">
                      <a:pos x="689" y="129"/>
                    </a:cxn>
                    <a:cxn ang="0">
                      <a:pos x="779" y="120"/>
                    </a:cxn>
                    <a:cxn ang="0">
                      <a:pos x="830" y="30"/>
                    </a:cxn>
                    <a:cxn ang="0">
                      <a:pos x="878" y="69"/>
                    </a:cxn>
                    <a:cxn ang="0">
                      <a:pos x="902" y="123"/>
                    </a:cxn>
                    <a:cxn ang="0">
                      <a:pos x="911" y="141"/>
                    </a:cxn>
                    <a:cxn ang="0">
                      <a:pos x="980" y="189"/>
                    </a:cxn>
                    <a:cxn ang="0">
                      <a:pos x="1010" y="231"/>
                    </a:cxn>
                    <a:cxn ang="0">
                      <a:pos x="1028" y="225"/>
                    </a:cxn>
                    <a:cxn ang="0">
                      <a:pos x="1052" y="249"/>
                    </a:cxn>
                    <a:cxn ang="0">
                      <a:pos x="1079" y="306"/>
                    </a:cxn>
                    <a:cxn ang="0">
                      <a:pos x="1004" y="399"/>
                    </a:cxn>
                    <a:cxn ang="0">
                      <a:pos x="947" y="444"/>
                    </a:cxn>
                    <a:cxn ang="0">
                      <a:pos x="842" y="465"/>
                    </a:cxn>
                    <a:cxn ang="0">
                      <a:pos x="818" y="480"/>
                    </a:cxn>
                    <a:cxn ang="0">
                      <a:pos x="722" y="480"/>
                    </a:cxn>
                    <a:cxn ang="0">
                      <a:pos x="674" y="456"/>
                    </a:cxn>
                    <a:cxn ang="0">
                      <a:pos x="677" y="402"/>
                    </a:cxn>
                    <a:cxn ang="0">
                      <a:pos x="647" y="414"/>
                    </a:cxn>
                    <a:cxn ang="0">
                      <a:pos x="602" y="441"/>
                    </a:cxn>
                    <a:cxn ang="0">
                      <a:pos x="512" y="399"/>
                    </a:cxn>
                    <a:cxn ang="0">
                      <a:pos x="416" y="402"/>
                    </a:cxn>
                    <a:cxn ang="0">
                      <a:pos x="320" y="411"/>
                    </a:cxn>
                    <a:cxn ang="0">
                      <a:pos x="239" y="405"/>
                    </a:cxn>
                    <a:cxn ang="0">
                      <a:pos x="179" y="423"/>
                    </a:cxn>
                    <a:cxn ang="0">
                      <a:pos x="116" y="378"/>
                    </a:cxn>
                    <a:cxn ang="0">
                      <a:pos x="2" y="261"/>
                    </a:cxn>
                    <a:cxn ang="0">
                      <a:pos x="17" y="249"/>
                    </a:cxn>
                    <a:cxn ang="0">
                      <a:pos x="2" y="204"/>
                    </a:cxn>
                    <a:cxn ang="0">
                      <a:pos x="20" y="198"/>
                    </a:cxn>
                    <a:cxn ang="0">
                      <a:pos x="179" y="171"/>
                    </a:cxn>
                    <a:cxn ang="0">
                      <a:pos x="233" y="123"/>
                    </a:cxn>
                    <a:cxn ang="0">
                      <a:pos x="272" y="111"/>
                    </a:cxn>
                    <a:cxn ang="0">
                      <a:pos x="317" y="69"/>
                    </a:cxn>
                    <a:cxn ang="0">
                      <a:pos x="386" y="84"/>
                    </a:cxn>
                    <a:cxn ang="0">
                      <a:pos x="404" y="90"/>
                    </a:cxn>
                    <a:cxn ang="0">
                      <a:pos x="437" y="102"/>
                    </a:cxn>
                    <a:cxn ang="0">
                      <a:pos x="449" y="60"/>
                    </a:cxn>
                  </a:cxnLst>
                  <a:rect l="0" t="0" r="r" b="b"/>
                  <a:pathLst>
                    <a:path w="1079" h="486">
                      <a:moveTo>
                        <a:pt x="449" y="60"/>
                      </a:moveTo>
                      <a:cubicBezTo>
                        <a:pt x="453" y="48"/>
                        <a:pt x="458" y="46"/>
                        <a:pt x="470" y="42"/>
                      </a:cubicBezTo>
                      <a:cubicBezTo>
                        <a:pt x="474" y="30"/>
                        <a:pt x="471" y="26"/>
                        <a:pt x="464" y="15"/>
                      </a:cubicBezTo>
                      <a:cubicBezTo>
                        <a:pt x="487" y="7"/>
                        <a:pt x="476" y="8"/>
                        <a:pt x="497" y="12"/>
                      </a:cubicBezTo>
                      <a:cubicBezTo>
                        <a:pt x="496" y="15"/>
                        <a:pt x="496" y="19"/>
                        <a:pt x="494" y="21"/>
                      </a:cubicBezTo>
                      <a:cubicBezTo>
                        <a:pt x="492" y="23"/>
                        <a:pt x="486" y="21"/>
                        <a:pt x="485" y="24"/>
                      </a:cubicBezTo>
                      <a:cubicBezTo>
                        <a:pt x="480" y="33"/>
                        <a:pt x="494" y="35"/>
                        <a:pt x="497" y="36"/>
                      </a:cubicBezTo>
                      <a:cubicBezTo>
                        <a:pt x="535" y="31"/>
                        <a:pt x="514" y="37"/>
                        <a:pt x="521" y="15"/>
                      </a:cubicBezTo>
                      <a:cubicBezTo>
                        <a:pt x="534" y="19"/>
                        <a:pt x="544" y="26"/>
                        <a:pt x="557" y="30"/>
                      </a:cubicBezTo>
                      <a:cubicBezTo>
                        <a:pt x="569" y="34"/>
                        <a:pt x="593" y="36"/>
                        <a:pt x="593" y="36"/>
                      </a:cubicBezTo>
                      <a:cubicBezTo>
                        <a:pt x="607" y="31"/>
                        <a:pt x="619" y="35"/>
                        <a:pt x="632" y="39"/>
                      </a:cubicBezTo>
                      <a:cubicBezTo>
                        <a:pt x="628" y="55"/>
                        <a:pt x="622" y="74"/>
                        <a:pt x="608" y="84"/>
                      </a:cubicBezTo>
                      <a:cubicBezTo>
                        <a:pt x="604" y="96"/>
                        <a:pt x="599" y="98"/>
                        <a:pt x="587" y="102"/>
                      </a:cubicBezTo>
                      <a:cubicBezTo>
                        <a:pt x="598" y="106"/>
                        <a:pt x="603" y="101"/>
                        <a:pt x="614" y="105"/>
                      </a:cubicBezTo>
                      <a:cubicBezTo>
                        <a:pt x="625" y="122"/>
                        <a:pt x="643" y="121"/>
                        <a:pt x="662" y="123"/>
                      </a:cubicBezTo>
                      <a:cubicBezTo>
                        <a:pt x="673" y="130"/>
                        <a:pt x="677" y="133"/>
                        <a:pt x="689" y="129"/>
                      </a:cubicBezTo>
                      <a:cubicBezTo>
                        <a:pt x="701" y="133"/>
                        <a:pt x="711" y="134"/>
                        <a:pt x="722" y="141"/>
                      </a:cubicBezTo>
                      <a:cubicBezTo>
                        <a:pt x="756" y="138"/>
                        <a:pt x="755" y="136"/>
                        <a:pt x="779" y="120"/>
                      </a:cubicBezTo>
                      <a:cubicBezTo>
                        <a:pt x="789" y="91"/>
                        <a:pt x="773" y="13"/>
                        <a:pt x="812" y="0"/>
                      </a:cubicBezTo>
                      <a:cubicBezTo>
                        <a:pt x="828" y="5"/>
                        <a:pt x="822" y="18"/>
                        <a:pt x="830" y="30"/>
                      </a:cubicBezTo>
                      <a:cubicBezTo>
                        <a:pt x="839" y="43"/>
                        <a:pt x="849" y="53"/>
                        <a:pt x="857" y="66"/>
                      </a:cubicBezTo>
                      <a:cubicBezTo>
                        <a:pt x="863" y="111"/>
                        <a:pt x="856" y="76"/>
                        <a:pt x="878" y="69"/>
                      </a:cubicBezTo>
                      <a:cubicBezTo>
                        <a:pt x="881" y="70"/>
                        <a:pt x="885" y="69"/>
                        <a:pt x="887" y="72"/>
                      </a:cubicBezTo>
                      <a:cubicBezTo>
                        <a:pt x="897" y="86"/>
                        <a:pt x="896" y="108"/>
                        <a:pt x="902" y="123"/>
                      </a:cubicBezTo>
                      <a:cubicBezTo>
                        <a:pt x="903" y="126"/>
                        <a:pt x="906" y="129"/>
                        <a:pt x="908" y="132"/>
                      </a:cubicBezTo>
                      <a:cubicBezTo>
                        <a:pt x="909" y="135"/>
                        <a:pt x="910" y="138"/>
                        <a:pt x="911" y="141"/>
                      </a:cubicBezTo>
                      <a:cubicBezTo>
                        <a:pt x="911" y="141"/>
                        <a:pt x="916" y="161"/>
                        <a:pt x="917" y="162"/>
                      </a:cubicBezTo>
                      <a:cubicBezTo>
                        <a:pt x="930" y="175"/>
                        <a:pt x="962" y="177"/>
                        <a:pt x="980" y="189"/>
                      </a:cubicBezTo>
                      <a:cubicBezTo>
                        <a:pt x="987" y="199"/>
                        <a:pt x="992" y="203"/>
                        <a:pt x="998" y="213"/>
                      </a:cubicBezTo>
                      <a:cubicBezTo>
                        <a:pt x="1002" y="219"/>
                        <a:pt x="1006" y="225"/>
                        <a:pt x="1010" y="231"/>
                      </a:cubicBezTo>
                      <a:cubicBezTo>
                        <a:pt x="1012" y="234"/>
                        <a:pt x="1016" y="240"/>
                        <a:pt x="1016" y="240"/>
                      </a:cubicBezTo>
                      <a:cubicBezTo>
                        <a:pt x="1023" y="220"/>
                        <a:pt x="999" y="219"/>
                        <a:pt x="1028" y="225"/>
                      </a:cubicBezTo>
                      <a:cubicBezTo>
                        <a:pt x="1030" y="231"/>
                        <a:pt x="1032" y="237"/>
                        <a:pt x="1034" y="243"/>
                      </a:cubicBezTo>
                      <a:cubicBezTo>
                        <a:pt x="1036" y="249"/>
                        <a:pt x="1052" y="249"/>
                        <a:pt x="1052" y="249"/>
                      </a:cubicBezTo>
                      <a:cubicBezTo>
                        <a:pt x="1073" y="270"/>
                        <a:pt x="1063" y="262"/>
                        <a:pt x="1079" y="273"/>
                      </a:cubicBezTo>
                      <a:cubicBezTo>
                        <a:pt x="1072" y="310"/>
                        <a:pt x="1079" y="264"/>
                        <a:pt x="1079" y="306"/>
                      </a:cubicBezTo>
                      <a:cubicBezTo>
                        <a:pt x="1079" y="330"/>
                        <a:pt x="1061" y="353"/>
                        <a:pt x="1049" y="372"/>
                      </a:cubicBezTo>
                      <a:cubicBezTo>
                        <a:pt x="1044" y="380"/>
                        <a:pt x="1011" y="394"/>
                        <a:pt x="1004" y="399"/>
                      </a:cubicBezTo>
                      <a:cubicBezTo>
                        <a:pt x="996" y="404"/>
                        <a:pt x="977" y="411"/>
                        <a:pt x="977" y="411"/>
                      </a:cubicBezTo>
                      <a:cubicBezTo>
                        <a:pt x="966" y="422"/>
                        <a:pt x="960" y="435"/>
                        <a:pt x="947" y="444"/>
                      </a:cubicBezTo>
                      <a:cubicBezTo>
                        <a:pt x="930" y="469"/>
                        <a:pt x="885" y="463"/>
                        <a:pt x="860" y="480"/>
                      </a:cubicBezTo>
                      <a:cubicBezTo>
                        <a:pt x="854" y="476"/>
                        <a:pt x="850" y="465"/>
                        <a:pt x="842" y="465"/>
                      </a:cubicBezTo>
                      <a:cubicBezTo>
                        <a:pt x="838" y="465"/>
                        <a:pt x="839" y="472"/>
                        <a:pt x="836" y="474"/>
                      </a:cubicBezTo>
                      <a:cubicBezTo>
                        <a:pt x="831" y="477"/>
                        <a:pt x="818" y="480"/>
                        <a:pt x="818" y="480"/>
                      </a:cubicBezTo>
                      <a:cubicBezTo>
                        <a:pt x="799" y="474"/>
                        <a:pt x="758" y="486"/>
                        <a:pt x="758" y="486"/>
                      </a:cubicBezTo>
                      <a:cubicBezTo>
                        <a:pt x="741" y="480"/>
                        <a:pt x="743" y="476"/>
                        <a:pt x="722" y="480"/>
                      </a:cubicBezTo>
                      <a:cubicBezTo>
                        <a:pt x="710" y="476"/>
                        <a:pt x="707" y="468"/>
                        <a:pt x="698" y="459"/>
                      </a:cubicBezTo>
                      <a:cubicBezTo>
                        <a:pt x="693" y="440"/>
                        <a:pt x="687" y="447"/>
                        <a:pt x="674" y="456"/>
                      </a:cubicBezTo>
                      <a:cubicBezTo>
                        <a:pt x="658" y="455"/>
                        <a:pt x="622" y="451"/>
                        <a:pt x="653" y="441"/>
                      </a:cubicBezTo>
                      <a:cubicBezTo>
                        <a:pt x="656" y="431"/>
                        <a:pt x="669" y="407"/>
                        <a:pt x="677" y="402"/>
                      </a:cubicBezTo>
                      <a:cubicBezTo>
                        <a:pt x="674" y="388"/>
                        <a:pt x="677" y="377"/>
                        <a:pt x="662" y="387"/>
                      </a:cubicBezTo>
                      <a:cubicBezTo>
                        <a:pt x="657" y="403"/>
                        <a:pt x="661" y="393"/>
                        <a:pt x="647" y="414"/>
                      </a:cubicBezTo>
                      <a:cubicBezTo>
                        <a:pt x="643" y="420"/>
                        <a:pt x="629" y="426"/>
                        <a:pt x="629" y="426"/>
                      </a:cubicBezTo>
                      <a:cubicBezTo>
                        <a:pt x="620" y="439"/>
                        <a:pt x="619" y="445"/>
                        <a:pt x="602" y="441"/>
                      </a:cubicBezTo>
                      <a:cubicBezTo>
                        <a:pt x="596" y="423"/>
                        <a:pt x="562" y="414"/>
                        <a:pt x="545" y="408"/>
                      </a:cubicBezTo>
                      <a:cubicBezTo>
                        <a:pt x="534" y="404"/>
                        <a:pt x="512" y="399"/>
                        <a:pt x="512" y="399"/>
                      </a:cubicBezTo>
                      <a:cubicBezTo>
                        <a:pt x="500" y="403"/>
                        <a:pt x="492" y="399"/>
                        <a:pt x="479" y="396"/>
                      </a:cubicBezTo>
                      <a:cubicBezTo>
                        <a:pt x="457" y="400"/>
                        <a:pt x="438" y="397"/>
                        <a:pt x="416" y="402"/>
                      </a:cubicBezTo>
                      <a:cubicBezTo>
                        <a:pt x="400" y="398"/>
                        <a:pt x="385" y="401"/>
                        <a:pt x="368" y="399"/>
                      </a:cubicBezTo>
                      <a:cubicBezTo>
                        <a:pt x="352" y="403"/>
                        <a:pt x="336" y="406"/>
                        <a:pt x="320" y="411"/>
                      </a:cubicBezTo>
                      <a:cubicBezTo>
                        <a:pt x="314" y="413"/>
                        <a:pt x="302" y="417"/>
                        <a:pt x="302" y="417"/>
                      </a:cubicBezTo>
                      <a:cubicBezTo>
                        <a:pt x="275" y="408"/>
                        <a:pt x="271" y="408"/>
                        <a:pt x="239" y="405"/>
                      </a:cubicBezTo>
                      <a:cubicBezTo>
                        <a:pt x="227" y="407"/>
                        <a:pt x="206" y="420"/>
                        <a:pt x="206" y="420"/>
                      </a:cubicBezTo>
                      <a:cubicBezTo>
                        <a:pt x="197" y="417"/>
                        <a:pt x="179" y="423"/>
                        <a:pt x="179" y="423"/>
                      </a:cubicBezTo>
                      <a:cubicBezTo>
                        <a:pt x="158" y="420"/>
                        <a:pt x="154" y="417"/>
                        <a:pt x="137" y="411"/>
                      </a:cubicBezTo>
                      <a:cubicBezTo>
                        <a:pt x="97" y="371"/>
                        <a:pt x="132" y="412"/>
                        <a:pt x="116" y="378"/>
                      </a:cubicBezTo>
                      <a:cubicBezTo>
                        <a:pt x="101" y="346"/>
                        <a:pt x="67" y="310"/>
                        <a:pt x="38" y="291"/>
                      </a:cubicBezTo>
                      <a:cubicBezTo>
                        <a:pt x="31" y="271"/>
                        <a:pt x="18" y="272"/>
                        <a:pt x="2" y="261"/>
                      </a:cubicBezTo>
                      <a:cubicBezTo>
                        <a:pt x="3" y="258"/>
                        <a:pt x="3" y="254"/>
                        <a:pt x="5" y="252"/>
                      </a:cubicBezTo>
                      <a:cubicBezTo>
                        <a:pt x="8" y="249"/>
                        <a:pt x="17" y="253"/>
                        <a:pt x="17" y="249"/>
                      </a:cubicBezTo>
                      <a:cubicBezTo>
                        <a:pt x="17" y="242"/>
                        <a:pt x="5" y="231"/>
                        <a:pt x="5" y="231"/>
                      </a:cubicBezTo>
                      <a:cubicBezTo>
                        <a:pt x="8" y="222"/>
                        <a:pt x="2" y="204"/>
                        <a:pt x="2" y="204"/>
                      </a:cubicBezTo>
                      <a:cubicBezTo>
                        <a:pt x="5" y="196"/>
                        <a:pt x="0" y="178"/>
                        <a:pt x="8" y="180"/>
                      </a:cubicBezTo>
                      <a:cubicBezTo>
                        <a:pt x="15" y="181"/>
                        <a:pt x="20" y="198"/>
                        <a:pt x="20" y="198"/>
                      </a:cubicBezTo>
                      <a:cubicBezTo>
                        <a:pt x="43" y="190"/>
                        <a:pt x="64" y="179"/>
                        <a:pt x="89" y="174"/>
                      </a:cubicBezTo>
                      <a:cubicBezTo>
                        <a:pt x="137" y="176"/>
                        <a:pt x="142" y="178"/>
                        <a:pt x="179" y="171"/>
                      </a:cubicBezTo>
                      <a:cubicBezTo>
                        <a:pt x="193" y="168"/>
                        <a:pt x="218" y="153"/>
                        <a:pt x="218" y="153"/>
                      </a:cubicBezTo>
                      <a:cubicBezTo>
                        <a:pt x="227" y="140"/>
                        <a:pt x="215" y="129"/>
                        <a:pt x="233" y="123"/>
                      </a:cubicBezTo>
                      <a:cubicBezTo>
                        <a:pt x="255" y="91"/>
                        <a:pt x="249" y="118"/>
                        <a:pt x="260" y="135"/>
                      </a:cubicBezTo>
                      <a:cubicBezTo>
                        <a:pt x="269" y="121"/>
                        <a:pt x="258" y="120"/>
                        <a:pt x="272" y="111"/>
                      </a:cubicBezTo>
                      <a:cubicBezTo>
                        <a:pt x="276" y="99"/>
                        <a:pt x="280" y="94"/>
                        <a:pt x="290" y="87"/>
                      </a:cubicBezTo>
                      <a:cubicBezTo>
                        <a:pt x="308" y="93"/>
                        <a:pt x="302" y="74"/>
                        <a:pt x="317" y="69"/>
                      </a:cubicBezTo>
                      <a:cubicBezTo>
                        <a:pt x="335" y="73"/>
                        <a:pt x="334" y="68"/>
                        <a:pt x="350" y="63"/>
                      </a:cubicBezTo>
                      <a:cubicBezTo>
                        <a:pt x="371" y="68"/>
                        <a:pt x="369" y="73"/>
                        <a:pt x="386" y="84"/>
                      </a:cubicBezTo>
                      <a:cubicBezTo>
                        <a:pt x="388" y="87"/>
                        <a:pt x="395" y="100"/>
                        <a:pt x="401" y="99"/>
                      </a:cubicBezTo>
                      <a:cubicBezTo>
                        <a:pt x="404" y="98"/>
                        <a:pt x="402" y="92"/>
                        <a:pt x="404" y="90"/>
                      </a:cubicBezTo>
                      <a:cubicBezTo>
                        <a:pt x="406" y="88"/>
                        <a:pt x="410" y="88"/>
                        <a:pt x="413" y="87"/>
                      </a:cubicBezTo>
                      <a:cubicBezTo>
                        <a:pt x="425" y="91"/>
                        <a:pt x="425" y="98"/>
                        <a:pt x="437" y="102"/>
                      </a:cubicBezTo>
                      <a:cubicBezTo>
                        <a:pt x="440" y="93"/>
                        <a:pt x="434" y="75"/>
                        <a:pt x="434" y="75"/>
                      </a:cubicBezTo>
                      <a:cubicBezTo>
                        <a:pt x="438" y="69"/>
                        <a:pt x="449" y="60"/>
                        <a:pt x="449" y="6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5" name="Freeform 71"/>
                <p:cNvSpPr>
                  <a:spLocks/>
                </p:cNvSpPr>
                <p:nvPr/>
              </p:nvSpPr>
              <p:spPr bwMode="ltGray">
                <a:xfrm>
                  <a:off x="3182" y="3846"/>
                  <a:ext cx="77" cy="42"/>
                </a:xfrm>
                <a:custGeom>
                  <a:avLst/>
                  <a:gdLst/>
                  <a:ahLst/>
                  <a:cxnLst>
                    <a:cxn ang="0">
                      <a:pos x="12" y="3"/>
                    </a:cxn>
                    <a:cxn ang="0">
                      <a:pos x="60" y="0"/>
                    </a:cxn>
                    <a:cxn ang="0">
                      <a:pos x="66" y="30"/>
                    </a:cxn>
                    <a:cxn ang="0">
                      <a:pos x="30" y="42"/>
                    </a:cxn>
                    <a:cxn ang="0">
                      <a:pos x="9" y="33"/>
                    </a:cxn>
                    <a:cxn ang="0">
                      <a:pos x="3" y="15"/>
                    </a:cxn>
                    <a:cxn ang="0">
                      <a:pos x="0" y="6"/>
                    </a:cxn>
                    <a:cxn ang="0">
                      <a:pos x="12" y="3"/>
                    </a:cxn>
                  </a:cxnLst>
                  <a:rect l="0" t="0" r="r" b="b"/>
                  <a:pathLst>
                    <a:path w="77" h="42">
                      <a:moveTo>
                        <a:pt x="12" y="3"/>
                      </a:moveTo>
                      <a:cubicBezTo>
                        <a:pt x="28" y="8"/>
                        <a:pt x="44" y="4"/>
                        <a:pt x="60" y="0"/>
                      </a:cubicBezTo>
                      <a:cubicBezTo>
                        <a:pt x="77" y="6"/>
                        <a:pt x="71" y="14"/>
                        <a:pt x="66" y="30"/>
                      </a:cubicBezTo>
                      <a:cubicBezTo>
                        <a:pt x="63" y="39"/>
                        <a:pt x="35" y="41"/>
                        <a:pt x="30" y="42"/>
                      </a:cubicBezTo>
                      <a:cubicBezTo>
                        <a:pt x="24" y="41"/>
                        <a:pt x="13" y="39"/>
                        <a:pt x="9" y="33"/>
                      </a:cubicBezTo>
                      <a:cubicBezTo>
                        <a:pt x="6" y="28"/>
                        <a:pt x="5" y="21"/>
                        <a:pt x="3" y="15"/>
                      </a:cubicBezTo>
                      <a:cubicBezTo>
                        <a:pt x="2" y="12"/>
                        <a:pt x="0" y="6"/>
                        <a:pt x="0" y="6"/>
                      </a:cubicBezTo>
                      <a:cubicBezTo>
                        <a:pt x="10" y="3"/>
                        <a:pt x="6" y="3"/>
                        <a:pt x="12" y="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6" name="Freeform 72"/>
                <p:cNvSpPr>
                  <a:spLocks/>
                </p:cNvSpPr>
                <p:nvPr/>
              </p:nvSpPr>
              <p:spPr bwMode="ltGray">
                <a:xfrm>
                  <a:off x="3867" y="3351"/>
                  <a:ext cx="29" cy="18"/>
                </a:xfrm>
                <a:custGeom>
                  <a:avLst/>
                  <a:gdLst/>
                  <a:ahLst/>
                  <a:cxnLst>
                    <a:cxn ang="0">
                      <a:pos x="2" y="9"/>
                    </a:cxn>
                    <a:cxn ang="0">
                      <a:pos x="11" y="18"/>
                    </a:cxn>
                    <a:cxn ang="0">
                      <a:pos x="2" y="9"/>
                    </a:cxn>
                  </a:cxnLst>
                  <a:rect l="0" t="0" r="r" b="b"/>
                  <a:pathLst>
                    <a:path w="29" h="18">
                      <a:moveTo>
                        <a:pt x="2" y="9"/>
                      </a:moveTo>
                      <a:cubicBezTo>
                        <a:pt x="14" y="1"/>
                        <a:pt x="29" y="0"/>
                        <a:pt x="11" y="18"/>
                      </a:cubicBezTo>
                      <a:cubicBezTo>
                        <a:pt x="0" y="14"/>
                        <a:pt x="2" y="18"/>
                        <a:pt x="2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7" name="Freeform 73"/>
                <p:cNvSpPr>
                  <a:spLocks/>
                </p:cNvSpPr>
                <p:nvPr/>
              </p:nvSpPr>
              <p:spPr bwMode="ltGray">
                <a:xfrm>
                  <a:off x="3836" y="3305"/>
                  <a:ext cx="36" cy="49"/>
                </a:xfrm>
                <a:custGeom>
                  <a:avLst/>
                  <a:gdLst/>
                  <a:ahLst/>
                  <a:cxnLst>
                    <a:cxn ang="0">
                      <a:pos x="27" y="49"/>
                    </a:cxn>
                    <a:cxn ang="0">
                      <a:pos x="0" y="19"/>
                    </a:cxn>
                    <a:cxn ang="0">
                      <a:pos x="36" y="13"/>
                    </a:cxn>
                    <a:cxn ang="0">
                      <a:pos x="24" y="31"/>
                    </a:cxn>
                    <a:cxn ang="0">
                      <a:pos x="27" y="49"/>
                    </a:cxn>
                  </a:cxnLst>
                  <a:rect l="0" t="0" r="r" b="b"/>
                  <a:pathLst>
                    <a:path w="36" h="49">
                      <a:moveTo>
                        <a:pt x="27" y="49"/>
                      </a:moveTo>
                      <a:cubicBezTo>
                        <a:pt x="3" y="44"/>
                        <a:pt x="11" y="36"/>
                        <a:pt x="0" y="19"/>
                      </a:cubicBezTo>
                      <a:cubicBezTo>
                        <a:pt x="6" y="0"/>
                        <a:pt x="21" y="10"/>
                        <a:pt x="36" y="13"/>
                      </a:cubicBezTo>
                      <a:cubicBezTo>
                        <a:pt x="21" y="35"/>
                        <a:pt x="17" y="4"/>
                        <a:pt x="24" y="31"/>
                      </a:cubicBezTo>
                      <a:cubicBezTo>
                        <a:pt x="20" y="43"/>
                        <a:pt x="19" y="37"/>
                        <a:pt x="27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8" name="Freeform 74"/>
                <p:cNvSpPr>
                  <a:spLocks/>
                </p:cNvSpPr>
                <p:nvPr/>
              </p:nvSpPr>
              <p:spPr bwMode="ltGray">
                <a:xfrm>
                  <a:off x="4067" y="3275"/>
                  <a:ext cx="39" cy="25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39" y="7"/>
                    </a:cxn>
                    <a:cxn ang="0">
                      <a:pos x="18" y="22"/>
                    </a:cxn>
                    <a:cxn ang="0">
                      <a:pos x="9" y="25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39" h="25">
                      <a:moveTo>
                        <a:pt x="9" y="19"/>
                      </a:moveTo>
                      <a:cubicBezTo>
                        <a:pt x="14" y="0"/>
                        <a:pt x="20" y="4"/>
                        <a:pt x="39" y="7"/>
                      </a:cubicBezTo>
                      <a:cubicBezTo>
                        <a:pt x="34" y="22"/>
                        <a:pt x="39" y="15"/>
                        <a:pt x="18" y="22"/>
                      </a:cubicBezTo>
                      <a:cubicBezTo>
                        <a:pt x="15" y="23"/>
                        <a:pt x="9" y="25"/>
                        <a:pt x="9" y="25"/>
                      </a:cubicBezTo>
                      <a:cubicBezTo>
                        <a:pt x="2" y="14"/>
                        <a:pt x="0" y="14"/>
                        <a:pt x="9" y="1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59" name="Freeform 75"/>
                <p:cNvSpPr>
                  <a:spLocks/>
                </p:cNvSpPr>
                <p:nvPr/>
              </p:nvSpPr>
              <p:spPr bwMode="ltGray">
                <a:xfrm>
                  <a:off x="4104" y="3225"/>
                  <a:ext cx="44" cy="33"/>
                </a:xfrm>
                <a:custGeom>
                  <a:avLst/>
                  <a:gdLst/>
                  <a:ahLst/>
                  <a:cxnLst>
                    <a:cxn ang="0">
                      <a:pos x="20" y="33"/>
                    </a:cxn>
                    <a:cxn ang="0">
                      <a:pos x="2" y="21"/>
                    </a:cxn>
                    <a:cxn ang="0">
                      <a:pos x="26" y="0"/>
                    </a:cxn>
                    <a:cxn ang="0">
                      <a:pos x="20" y="33"/>
                    </a:cxn>
                  </a:cxnLst>
                  <a:rect l="0" t="0" r="r" b="b"/>
                  <a:pathLst>
                    <a:path w="44" h="33">
                      <a:moveTo>
                        <a:pt x="20" y="33"/>
                      </a:moveTo>
                      <a:cubicBezTo>
                        <a:pt x="13" y="32"/>
                        <a:pt x="0" y="33"/>
                        <a:pt x="2" y="21"/>
                      </a:cubicBezTo>
                      <a:cubicBezTo>
                        <a:pt x="4" y="11"/>
                        <a:pt x="26" y="0"/>
                        <a:pt x="26" y="0"/>
                      </a:cubicBezTo>
                      <a:cubicBezTo>
                        <a:pt x="44" y="6"/>
                        <a:pt x="35" y="33"/>
                        <a:pt x="20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0" name="Freeform 76"/>
                <p:cNvSpPr>
                  <a:spLocks/>
                </p:cNvSpPr>
                <p:nvPr/>
              </p:nvSpPr>
              <p:spPr bwMode="ltGray">
                <a:xfrm>
                  <a:off x="4298" y="3159"/>
                  <a:ext cx="15" cy="25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5" y="18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15" h="25">
                      <a:moveTo>
                        <a:pt x="0" y="24"/>
                      </a:moveTo>
                      <a:cubicBezTo>
                        <a:pt x="3" y="13"/>
                        <a:pt x="9" y="0"/>
                        <a:pt x="15" y="18"/>
                      </a:cubicBezTo>
                      <a:cubicBezTo>
                        <a:pt x="4" y="25"/>
                        <a:pt x="1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1" name="Freeform 77"/>
                <p:cNvSpPr>
                  <a:spLocks/>
                </p:cNvSpPr>
                <p:nvPr/>
              </p:nvSpPr>
              <p:spPr bwMode="ltGray">
                <a:xfrm>
                  <a:off x="4407" y="1986"/>
                  <a:ext cx="23" cy="1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8" y="15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23" h="15">
                      <a:moveTo>
                        <a:pt x="5" y="0"/>
                      </a:moveTo>
                      <a:cubicBezTo>
                        <a:pt x="16" y="4"/>
                        <a:pt x="23" y="10"/>
                        <a:pt x="8" y="15"/>
                      </a:cubicBezTo>
                      <a:cubicBezTo>
                        <a:pt x="1" y="4"/>
                        <a:pt x="0" y="9"/>
                        <a:pt x="5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2" name="Freeform 78"/>
                <p:cNvSpPr>
                  <a:spLocks/>
                </p:cNvSpPr>
                <p:nvPr/>
              </p:nvSpPr>
              <p:spPr bwMode="ltGray">
                <a:xfrm>
                  <a:off x="4435" y="1977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6" y="15"/>
                    </a:cxn>
                    <a:cxn ang="0">
                      <a:pos x="4" y="0"/>
                    </a:cxn>
                    <a:cxn ang="0">
                      <a:pos x="16" y="15"/>
                    </a:cxn>
                  </a:cxnLst>
                  <a:rect l="0" t="0" r="r" b="b"/>
                  <a:pathLst>
                    <a:path w="31" h="20">
                      <a:moveTo>
                        <a:pt x="16" y="15"/>
                      </a:moveTo>
                      <a:cubicBezTo>
                        <a:pt x="2" y="20"/>
                        <a:pt x="0" y="12"/>
                        <a:pt x="4" y="0"/>
                      </a:cubicBezTo>
                      <a:cubicBezTo>
                        <a:pt x="11" y="2"/>
                        <a:pt x="31" y="7"/>
                        <a:pt x="16" y="1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3" name="Freeform 79"/>
                <p:cNvSpPr>
                  <a:spLocks/>
                </p:cNvSpPr>
                <p:nvPr/>
              </p:nvSpPr>
              <p:spPr bwMode="ltGray">
                <a:xfrm>
                  <a:off x="4448" y="1977"/>
                  <a:ext cx="64" cy="51"/>
                </a:xfrm>
                <a:custGeom>
                  <a:avLst/>
                  <a:gdLst/>
                  <a:ahLst/>
                  <a:cxnLst>
                    <a:cxn ang="0">
                      <a:pos x="24" y="15"/>
                    </a:cxn>
                    <a:cxn ang="0">
                      <a:pos x="18" y="0"/>
                    </a:cxn>
                    <a:cxn ang="0">
                      <a:pos x="45" y="12"/>
                    </a:cxn>
                    <a:cxn ang="0">
                      <a:pos x="39" y="51"/>
                    </a:cxn>
                    <a:cxn ang="0">
                      <a:pos x="24" y="15"/>
                    </a:cxn>
                  </a:cxnLst>
                  <a:rect l="0" t="0" r="r" b="b"/>
                  <a:pathLst>
                    <a:path w="64" h="51">
                      <a:moveTo>
                        <a:pt x="24" y="15"/>
                      </a:moveTo>
                      <a:cubicBezTo>
                        <a:pt x="13" y="12"/>
                        <a:pt x="0" y="6"/>
                        <a:pt x="18" y="0"/>
                      </a:cubicBezTo>
                      <a:cubicBezTo>
                        <a:pt x="28" y="3"/>
                        <a:pt x="35" y="9"/>
                        <a:pt x="45" y="12"/>
                      </a:cubicBezTo>
                      <a:cubicBezTo>
                        <a:pt x="56" y="28"/>
                        <a:pt x="64" y="43"/>
                        <a:pt x="39" y="51"/>
                      </a:cubicBezTo>
                      <a:cubicBezTo>
                        <a:pt x="26" y="42"/>
                        <a:pt x="24" y="30"/>
                        <a:pt x="24" y="1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4" name="Freeform 80"/>
                <p:cNvSpPr>
                  <a:spLocks/>
                </p:cNvSpPr>
                <p:nvPr/>
              </p:nvSpPr>
              <p:spPr bwMode="ltGray">
                <a:xfrm>
                  <a:off x="3458" y="675"/>
                  <a:ext cx="906" cy="630"/>
                </a:xfrm>
                <a:custGeom>
                  <a:avLst/>
                  <a:gdLst/>
                  <a:ahLst/>
                  <a:cxnLst>
                    <a:cxn ang="0">
                      <a:pos x="885" y="504"/>
                    </a:cxn>
                    <a:cxn ang="0">
                      <a:pos x="822" y="477"/>
                    </a:cxn>
                    <a:cxn ang="0">
                      <a:pos x="744" y="417"/>
                    </a:cxn>
                    <a:cxn ang="0">
                      <a:pos x="708" y="390"/>
                    </a:cxn>
                    <a:cxn ang="0">
                      <a:pos x="675" y="363"/>
                    </a:cxn>
                    <a:cxn ang="0">
                      <a:pos x="624" y="330"/>
                    </a:cxn>
                    <a:cxn ang="0">
                      <a:pos x="603" y="309"/>
                    </a:cxn>
                    <a:cxn ang="0">
                      <a:pos x="564" y="303"/>
                    </a:cxn>
                    <a:cxn ang="0">
                      <a:pos x="441" y="294"/>
                    </a:cxn>
                    <a:cxn ang="0">
                      <a:pos x="408" y="273"/>
                    </a:cxn>
                    <a:cxn ang="0">
                      <a:pos x="381" y="291"/>
                    </a:cxn>
                    <a:cxn ang="0">
                      <a:pos x="318" y="330"/>
                    </a:cxn>
                    <a:cxn ang="0">
                      <a:pos x="336" y="381"/>
                    </a:cxn>
                    <a:cxn ang="0">
                      <a:pos x="300" y="351"/>
                    </a:cxn>
                    <a:cxn ang="0">
                      <a:pos x="321" y="375"/>
                    </a:cxn>
                    <a:cxn ang="0">
                      <a:pos x="366" y="408"/>
                    </a:cxn>
                    <a:cxn ang="0">
                      <a:pos x="357" y="438"/>
                    </a:cxn>
                    <a:cxn ang="0">
                      <a:pos x="378" y="510"/>
                    </a:cxn>
                    <a:cxn ang="0">
                      <a:pos x="378" y="546"/>
                    </a:cxn>
                    <a:cxn ang="0">
                      <a:pos x="372" y="591"/>
                    </a:cxn>
                    <a:cxn ang="0">
                      <a:pos x="357" y="630"/>
                    </a:cxn>
                    <a:cxn ang="0">
                      <a:pos x="363" y="585"/>
                    </a:cxn>
                    <a:cxn ang="0">
                      <a:pos x="357" y="537"/>
                    </a:cxn>
                    <a:cxn ang="0">
                      <a:pos x="363" y="501"/>
                    </a:cxn>
                    <a:cxn ang="0">
                      <a:pos x="348" y="462"/>
                    </a:cxn>
                    <a:cxn ang="0">
                      <a:pos x="315" y="438"/>
                    </a:cxn>
                    <a:cxn ang="0">
                      <a:pos x="294" y="468"/>
                    </a:cxn>
                    <a:cxn ang="0">
                      <a:pos x="261" y="444"/>
                    </a:cxn>
                    <a:cxn ang="0">
                      <a:pos x="252" y="456"/>
                    </a:cxn>
                    <a:cxn ang="0">
                      <a:pos x="225" y="456"/>
                    </a:cxn>
                    <a:cxn ang="0">
                      <a:pos x="177" y="420"/>
                    </a:cxn>
                    <a:cxn ang="0">
                      <a:pos x="174" y="384"/>
                    </a:cxn>
                    <a:cxn ang="0">
                      <a:pos x="144" y="369"/>
                    </a:cxn>
                    <a:cxn ang="0">
                      <a:pos x="114" y="384"/>
                    </a:cxn>
                    <a:cxn ang="0">
                      <a:pos x="90" y="366"/>
                    </a:cxn>
                    <a:cxn ang="0">
                      <a:pos x="96" y="315"/>
                    </a:cxn>
                    <a:cxn ang="0">
                      <a:pos x="21" y="315"/>
                    </a:cxn>
                    <a:cxn ang="0">
                      <a:pos x="36" y="222"/>
                    </a:cxn>
                    <a:cxn ang="0">
                      <a:pos x="57" y="207"/>
                    </a:cxn>
                    <a:cxn ang="0">
                      <a:pos x="81" y="174"/>
                    </a:cxn>
                    <a:cxn ang="0">
                      <a:pos x="93" y="135"/>
                    </a:cxn>
                    <a:cxn ang="0">
                      <a:pos x="84" y="87"/>
                    </a:cxn>
                    <a:cxn ang="0">
                      <a:pos x="81" y="51"/>
                    </a:cxn>
                    <a:cxn ang="0">
                      <a:pos x="99" y="6"/>
                    </a:cxn>
                    <a:cxn ang="0">
                      <a:pos x="132" y="39"/>
                    </a:cxn>
                    <a:cxn ang="0">
                      <a:pos x="156" y="84"/>
                    </a:cxn>
                    <a:cxn ang="0">
                      <a:pos x="168" y="108"/>
                    </a:cxn>
                    <a:cxn ang="0">
                      <a:pos x="204" y="99"/>
                    </a:cxn>
                    <a:cxn ang="0">
                      <a:pos x="249" y="84"/>
                    </a:cxn>
                    <a:cxn ang="0">
                      <a:pos x="276" y="114"/>
                    </a:cxn>
                    <a:cxn ang="0">
                      <a:pos x="243" y="66"/>
                    </a:cxn>
                    <a:cxn ang="0">
                      <a:pos x="213" y="30"/>
                    </a:cxn>
                    <a:cxn ang="0">
                      <a:pos x="267" y="3"/>
                    </a:cxn>
                    <a:cxn ang="0">
                      <a:pos x="402" y="69"/>
                    </a:cxn>
                    <a:cxn ang="0">
                      <a:pos x="588" y="198"/>
                    </a:cxn>
                    <a:cxn ang="0">
                      <a:pos x="750" y="345"/>
                    </a:cxn>
                    <a:cxn ang="0">
                      <a:pos x="906" y="531"/>
                    </a:cxn>
                  </a:cxnLst>
                  <a:rect l="0" t="0" r="r" b="b"/>
                  <a:pathLst>
                    <a:path w="906" h="630">
                      <a:moveTo>
                        <a:pt x="906" y="531"/>
                      </a:moveTo>
                      <a:cubicBezTo>
                        <a:pt x="901" y="524"/>
                        <a:pt x="892" y="508"/>
                        <a:pt x="885" y="504"/>
                      </a:cubicBezTo>
                      <a:cubicBezTo>
                        <a:pt x="877" y="499"/>
                        <a:pt x="866" y="500"/>
                        <a:pt x="858" y="495"/>
                      </a:cubicBezTo>
                      <a:cubicBezTo>
                        <a:pt x="847" y="488"/>
                        <a:pt x="834" y="481"/>
                        <a:pt x="822" y="477"/>
                      </a:cubicBezTo>
                      <a:cubicBezTo>
                        <a:pt x="812" y="462"/>
                        <a:pt x="793" y="460"/>
                        <a:pt x="780" y="447"/>
                      </a:cubicBezTo>
                      <a:cubicBezTo>
                        <a:pt x="757" y="424"/>
                        <a:pt x="769" y="434"/>
                        <a:pt x="744" y="417"/>
                      </a:cubicBezTo>
                      <a:cubicBezTo>
                        <a:pt x="712" y="396"/>
                        <a:pt x="761" y="429"/>
                        <a:pt x="726" y="402"/>
                      </a:cubicBezTo>
                      <a:cubicBezTo>
                        <a:pt x="720" y="398"/>
                        <a:pt x="708" y="390"/>
                        <a:pt x="708" y="390"/>
                      </a:cubicBezTo>
                      <a:cubicBezTo>
                        <a:pt x="698" y="375"/>
                        <a:pt x="705" y="383"/>
                        <a:pt x="684" y="369"/>
                      </a:cubicBezTo>
                      <a:cubicBezTo>
                        <a:pt x="681" y="367"/>
                        <a:pt x="675" y="363"/>
                        <a:pt x="675" y="363"/>
                      </a:cubicBezTo>
                      <a:cubicBezTo>
                        <a:pt x="669" y="354"/>
                        <a:pt x="652" y="341"/>
                        <a:pt x="642" y="336"/>
                      </a:cubicBezTo>
                      <a:cubicBezTo>
                        <a:pt x="636" y="333"/>
                        <a:pt x="624" y="330"/>
                        <a:pt x="624" y="330"/>
                      </a:cubicBezTo>
                      <a:cubicBezTo>
                        <a:pt x="613" y="314"/>
                        <a:pt x="618" y="304"/>
                        <a:pt x="597" y="297"/>
                      </a:cubicBezTo>
                      <a:cubicBezTo>
                        <a:pt x="588" y="325"/>
                        <a:pt x="596" y="289"/>
                        <a:pt x="603" y="309"/>
                      </a:cubicBezTo>
                      <a:cubicBezTo>
                        <a:pt x="605" y="314"/>
                        <a:pt x="601" y="319"/>
                        <a:pt x="600" y="324"/>
                      </a:cubicBezTo>
                      <a:cubicBezTo>
                        <a:pt x="582" y="320"/>
                        <a:pt x="581" y="311"/>
                        <a:pt x="564" y="303"/>
                      </a:cubicBezTo>
                      <a:cubicBezTo>
                        <a:pt x="543" y="294"/>
                        <a:pt x="520" y="294"/>
                        <a:pt x="498" y="291"/>
                      </a:cubicBezTo>
                      <a:cubicBezTo>
                        <a:pt x="479" y="294"/>
                        <a:pt x="459" y="288"/>
                        <a:pt x="441" y="294"/>
                      </a:cubicBezTo>
                      <a:cubicBezTo>
                        <a:pt x="435" y="290"/>
                        <a:pt x="432" y="283"/>
                        <a:pt x="426" y="279"/>
                      </a:cubicBezTo>
                      <a:cubicBezTo>
                        <a:pt x="421" y="276"/>
                        <a:pt x="414" y="275"/>
                        <a:pt x="408" y="273"/>
                      </a:cubicBezTo>
                      <a:cubicBezTo>
                        <a:pt x="405" y="272"/>
                        <a:pt x="402" y="269"/>
                        <a:pt x="399" y="267"/>
                      </a:cubicBezTo>
                      <a:cubicBezTo>
                        <a:pt x="392" y="278"/>
                        <a:pt x="394" y="287"/>
                        <a:pt x="381" y="291"/>
                      </a:cubicBezTo>
                      <a:cubicBezTo>
                        <a:pt x="368" y="287"/>
                        <a:pt x="362" y="290"/>
                        <a:pt x="351" y="297"/>
                      </a:cubicBezTo>
                      <a:cubicBezTo>
                        <a:pt x="344" y="317"/>
                        <a:pt x="338" y="323"/>
                        <a:pt x="318" y="330"/>
                      </a:cubicBezTo>
                      <a:cubicBezTo>
                        <a:pt x="314" y="343"/>
                        <a:pt x="317" y="347"/>
                        <a:pt x="330" y="351"/>
                      </a:cubicBezTo>
                      <a:cubicBezTo>
                        <a:pt x="333" y="364"/>
                        <a:pt x="340" y="369"/>
                        <a:pt x="336" y="381"/>
                      </a:cubicBezTo>
                      <a:cubicBezTo>
                        <a:pt x="321" y="376"/>
                        <a:pt x="327" y="369"/>
                        <a:pt x="318" y="360"/>
                      </a:cubicBezTo>
                      <a:cubicBezTo>
                        <a:pt x="313" y="355"/>
                        <a:pt x="306" y="355"/>
                        <a:pt x="300" y="351"/>
                      </a:cubicBezTo>
                      <a:cubicBezTo>
                        <a:pt x="301" y="355"/>
                        <a:pt x="300" y="360"/>
                        <a:pt x="303" y="363"/>
                      </a:cubicBezTo>
                      <a:cubicBezTo>
                        <a:pt x="308" y="368"/>
                        <a:pt x="321" y="375"/>
                        <a:pt x="321" y="375"/>
                      </a:cubicBezTo>
                      <a:cubicBezTo>
                        <a:pt x="330" y="388"/>
                        <a:pt x="326" y="392"/>
                        <a:pt x="342" y="396"/>
                      </a:cubicBezTo>
                      <a:cubicBezTo>
                        <a:pt x="349" y="407"/>
                        <a:pt x="352" y="413"/>
                        <a:pt x="366" y="408"/>
                      </a:cubicBezTo>
                      <a:cubicBezTo>
                        <a:pt x="380" y="417"/>
                        <a:pt x="386" y="437"/>
                        <a:pt x="366" y="444"/>
                      </a:cubicBezTo>
                      <a:cubicBezTo>
                        <a:pt x="363" y="442"/>
                        <a:pt x="359" y="435"/>
                        <a:pt x="357" y="438"/>
                      </a:cubicBezTo>
                      <a:cubicBezTo>
                        <a:pt x="355" y="442"/>
                        <a:pt x="370" y="487"/>
                        <a:pt x="372" y="492"/>
                      </a:cubicBezTo>
                      <a:cubicBezTo>
                        <a:pt x="374" y="498"/>
                        <a:pt x="378" y="510"/>
                        <a:pt x="378" y="510"/>
                      </a:cubicBezTo>
                      <a:cubicBezTo>
                        <a:pt x="376" y="516"/>
                        <a:pt x="370" y="522"/>
                        <a:pt x="372" y="528"/>
                      </a:cubicBezTo>
                      <a:cubicBezTo>
                        <a:pt x="374" y="534"/>
                        <a:pt x="376" y="540"/>
                        <a:pt x="378" y="546"/>
                      </a:cubicBezTo>
                      <a:cubicBezTo>
                        <a:pt x="379" y="549"/>
                        <a:pt x="381" y="555"/>
                        <a:pt x="381" y="555"/>
                      </a:cubicBezTo>
                      <a:cubicBezTo>
                        <a:pt x="373" y="579"/>
                        <a:pt x="376" y="567"/>
                        <a:pt x="372" y="591"/>
                      </a:cubicBezTo>
                      <a:cubicBezTo>
                        <a:pt x="377" y="607"/>
                        <a:pt x="393" y="603"/>
                        <a:pt x="375" y="609"/>
                      </a:cubicBezTo>
                      <a:cubicBezTo>
                        <a:pt x="368" y="620"/>
                        <a:pt x="369" y="626"/>
                        <a:pt x="357" y="630"/>
                      </a:cubicBezTo>
                      <a:cubicBezTo>
                        <a:pt x="347" y="616"/>
                        <a:pt x="350" y="624"/>
                        <a:pt x="357" y="603"/>
                      </a:cubicBezTo>
                      <a:cubicBezTo>
                        <a:pt x="359" y="597"/>
                        <a:pt x="363" y="585"/>
                        <a:pt x="363" y="585"/>
                      </a:cubicBezTo>
                      <a:cubicBezTo>
                        <a:pt x="355" y="573"/>
                        <a:pt x="350" y="570"/>
                        <a:pt x="363" y="561"/>
                      </a:cubicBezTo>
                      <a:cubicBezTo>
                        <a:pt x="361" y="553"/>
                        <a:pt x="356" y="545"/>
                        <a:pt x="357" y="537"/>
                      </a:cubicBezTo>
                      <a:cubicBezTo>
                        <a:pt x="358" y="531"/>
                        <a:pt x="363" y="519"/>
                        <a:pt x="363" y="519"/>
                      </a:cubicBezTo>
                      <a:cubicBezTo>
                        <a:pt x="355" y="495"/>
                        <a:pt x="363" y="525"/>
                        <a:pt x="363" y="501"/>
                      </a:cubicBezTo>
                      <a:cubicBezTo>
                        <a:pt x="363" y="492"/>
                        <a:pt x="354" y="483"/>
                        <a:pt x="351" y="474"/>
                      </a:cubicBezTo>
                      <a:cubicBezTo>
                        <a:pt x="350" y="470"/>
                        <a:pt x="351" y="465"/>
                        <a:pt x="348" y="462"/>
                      </a:cubicBezTo>
                      <a:cubicBezTo>
                        <a:pt x="344" y="457"/>
                        <a:pt x="336" y="457"/>
                        <a:pt x="330" y="453"/>
                      </a:cubicBezTo>
                      <a:cubicBezTo>
                        <a:pt x="323" y="432"/>
                        <a:pt x="330" y="433"/>
                        <a:pt x="315" y="438"/>
                      </a:cubicBezTo>
                      <a:cubicBezTo>
                        <a:pt x="311" y="450"/>
                        <a:pt x="309" y="455"/>
                        <a:pt x="297" y="459"/>
                      </a:cubicBezTo>
                      <a:cubicBezTo>
                        <a:pt x="296" y="462"/>
                        <a:pt x="296" y="466"/>
                        <a:pt x="294" y="468"/>
                      </a:cubicBezTo>
                      <a:cubicBezTo>
                        <a:pt x="280" y="486"/>
                        <a:pt x="278" y="453"/>
                        <a:pt x="270" y="447"/>
                      </a:cubicBezTo>
                      <a:cubicBezTo>
                        <a:pt x="268" y="445"/>
                        <a:pt x="264" y="445"/>
                        <a:pt x="261" y="444"/>
                      </a:cubicBezTo>
                      <a:cubicBezTo>
                        <a:pt x="257" y="445"/>
                        <a:pt x="251" y="444"/>
                        <a:pt x="249" y="447"/>
                      </a:cubicBezTo>
                      <a:cubicBezTo>
                        <a:pt x="247" y="450"/>
                        <a:pt x="252" y="453"/>
                        <a:pt x="252" y="456"/>
                      </a:cubicBezTo>
                      <a:cubicBezTo>
                        <a:pt x="252" y="465"/>
                        <a:pt x="243" y="474"/>
                        <a:pt x="240" y="483"/>
                      </a:cubicBezTo>
                      <a:cubicBezTo>
                        <a:pt x="225" y="473"/>
                        <a:pt x="234" y="469"/>
                        <a:pt x="225" y="456"/>
                      </a:cubicBezTo>
                      <a:cubicBezTo>
                        <a:pt x="220" y="448"/>
                        <a:pt x="198" y="444"/>
                        <a:pt x="198" y="444"/>
                      </a:cubicBezTo>
                      <a:cubicBezTo>
                        <a:pt x="184" y="423"/>
                        <a:pt x="192" y="430"/>
                        <a:pt x="177" y="420"/>
                      </a:cubicBezTo>
                      <a:cubicBezTo>
                        <a:pt x="175" y="416"/>
                        <a:pt x="167" y="407"/>
                        <a:pt x="168" y="402"/>
                      </a:cubicBezTo>
                      <a:cubicBezTo>
                        <a:pt x="169" y="396"/>
                        <a:pt x="174" y="384"/>
                        <a:pt x="174" y="384"/>
                      </a:cubicBezTo>
                      <a:cubicBezTo>
                        <a:pt x="170" y="372"/>
                        <a:pt x="165" y="370"/>
                        <a:pt x="153" y="366"/>
                      </a:cubicBezTo>
                      <a:cubicBezTo>
                        <a:pt x="150" y="367"/>
                        <a:pt x="146" y="366"/>
                        <a:pt x="144" y="369"/>
                      </a:cubicBezTo>
                      <a:cubicBezTo>
                        <a:pt x="140" y="374"/>
                        <a:pt x="138" y="387"/>
                        <a:pt x="138" y="387"/>
                      </a:cubicBezTo>
                      <a:cubicBezTo>
                        <a:pt x="130" y="386"/>
                        <a:pt x="121" y="388"/>
                        <a:pt x="114" y="384"/>
                      </a:cubicBezTo>
                      <a:cubicBezTo>
                        <a:pt x="111" y="382"/>
                        <a:pt x="119" y="377"/>
                        <a:pt x="117" y="375"/>
                      </a:cubicBezTo>
                      <a:cubicBezTo>
                        <a:pt x="110" y="368"/>
                        <a:pt x="90" y="366"/>
                        <a:pt x="90" y="366"/>
                      </a:cubicBezTo>
                      <a:cubicBezTo>
                        <a:pt x="86" y="350"/>
                        <a:pt x="85" y="343"/>
                        <a:pt x="102" y="339"/>
                      </a:cubicBezTo>
                      <a:cubicBezTo>
                        <a:pt x="110" y="326"/>
                        <a:pt x="108" y="323"/>
                        <a:pt x="96" y="315"/>
                      </a:cubicBezTo>
                      <a:cubicBezTo>
                        <a:pt x="82" y="336"/>
                        <a:pt x="91" y="337"/>
                        <a:pt x="60" y="327"/>
                      </a:cubicBezTo>
                      <a:cubicBezTo>
                        <a:pt x="31" y="337"/>
                        <a:pt x="38" y="321"/>
                        <a:pt x="21" y="315"/>
                      </a:cubicBezTo>
                      <a:cubicBezTo>
                        <a:pt x="14" y="294"/>
                        <a:pt x="7" y="273"/>
                        <a:pt x="0" y="252"/>
                      </a:cubicBezTo>
                      <a:cubicBezTo>
                        <a:pt x="5" y="227"/>
                        <a:pt x="14" y="229"/>
                        <a:pt x="36" y="222"/>
                      </a:cubicBezTo>
                      <a:cubicBezTo>
                        <a:pt x="37" y="219"/>
                        <a:pt x="36" y="215"/>
                        <a:pt x="39" y="213"/>
                      </a:cubicBezTo>
                      <a:cubicBezTo>
                        <a:pt x="44" y="209"/>
                        <a:pt x="57" y="207"/>
                        <a:pt x="57" y="207"/>
                      </a:cubicBezTo>
                      <a:cubicBezTo>
                        <a:pt x="61" y="195"/>
                        <a:pt x="67" y="190"/>
                        <a:pt x="78" y="183"/>
                      </a:cubicBezTo>
                      <a:cubicBezTo>
                        <a:pt x="79" y="180"/>
                        <a:pt x="78" y="176"/>
                        <a:pt x="81" y="174"/>
                      </a:cubicBezTo>
                      <a:cubicBezTo>
                        <a:pt x="86" y="170"/>
                        <a:pt x="99" y="168"/>
                        <a:pt x="99" y="168"/>
                      </a:cubicBezTo>
                      <a:cubicBezTo>
                        <a:pt x="105" y="150"/>
                        <a:pt x="112" y="148"/>
                        <a:pt x="93" y="135"/>
                      </a:cubicBezTo>
                      <a:cubicBezTo>
                        <a:pt x="98" y="121"/>
                        <a:pt x="92" y="118"/>
                        <a:pt x="81" y="111"/>
                      </a:cubicBezTo>
                      <a:cubicBezTo>
                        <a:pt x="74" y="90"/>
                        <a:pt x="70" y="97"/>
                        <a:pt x="84" y="87"/>
                      </a:cubicBezTo>
                      <a:cubicBezTo>
                        <a:pt x="82" y="81"/>
                        <a:pt x="75" y="76"/>
                        <a:pt x="75" y="69"/>
                      </a:cubicBezTo>
                      <a:cubicBezTo>
                        <a:pt x="75" y="63"/>
                        <a:pt x="81" y="51"/>
                        <a:pt x="81" y="51"/>
                      </a:cubicBezTo>
                      <a:cubicBezTo>
                        <a:pt x="93" y="55"/>
                        <a:pt x="98" y="55"/>
                        <a:pt x="102" y="42"/>
                      </a:cubicBezTo>
                      <a:cubicBezTo>
                        <a:pt x="101" y="30"/>
                        <a:pt x="97" y="18"/>
                        <a:pt x="99" y="6"/>
                      </a:cubicBezTo>
                      <a:cubicBezTo>
                        <a:pt x="100" y="2"/>
                        <a:pt x="105" y="9"/>
                        <a:pt x="108" y="12"/>
                      </a:cubicBezTo>
                      <a:cubicBezTo>
                        <a:pt x="117" y="21"/>
                        <a:pt x="132" y="39"/>
                        <a:pt x="132" y="39"/>
                      </a:cubicBezTo>
                      <a:cubicBezTo>
                        <a:pt x="136" y="52"/>
                        <a:pt x="147" y="64"/>
                        <a:pt x="159" y="72"/>
                      </a:cubicBezTo>
                      <a:cubicBezTo>
                        <a:pt x="158" y="76"/>
                        <a:pt x="159" y="81"/>
                        <a:pt x="156" y="84"/>
                      </a:cubicBezTo>
                      <a:cubicBezTo>
                        <a:pt x="154" y="86"/>
                        <a:pt x="148" y="84"/>
                        <a:pt x="147" y="87"/>
                      </a:cubicBezTo>
                      <a:cubicBezTo>
                        <a:pt x="143" y="96"/>
                        <a:pt x="168" y="108"/>
                        <a:pt x="168" y="108"/>
                      </a:cubicBezTo>
                      <a:cubicBezTo>
                        <a:pt x="174" y="127"/>
                        <a:pt x="177" y="110"/>
                        <a:pt x="186" y="105"/>
                      </a:cubicBezTo>
                      <a:cubicBezTo>
                        <a:pt x="191" y="102"/>
                        <a:pt x="204" y="99"/>
                        <a:pt x="204" y="99"/>
                      </a:cubicBezTo>
                      <a:cubicBezTo>
                        <a:pt x="184" y="85"/>
                        <a:pt x="211" y="77"/>
                        <a:pt x="225" y="72"/>
                      </a:cubicBezTo>
                      <a:cubicBezTo>
                        <a:pt x="230" y="87"/>
                        <a:pt x="234" y="88"/>
                        <a:pt x="249" y="84"/>
                      </a:cubicBezTo>
                      <a:cubicBezTo>
                        <a:pt x="265" y="89"/>
                        <a:pt x="256" y="84"/>
                        <a:pt x="270" y="105"/>
                      </a:cubicBezTo>
                      <a:cubicBezTo>
                        <a:pt x="272" y="108"/>
                        <a:pt x="276" y="114"/>
                        <a:pt x="276" y="114"/>
                      </a:cubicBezTo>
                      <a:cubicBezTo>
                        <a:pt x="283" y="104"/>
                        <a:pt x="289" y="94"/>
                        <a:pt x="282" y="81"/>
                      </a:cubicBezTo>
                      <a:cubicBezTo>
                        <a:pt x="275" y="70"/>
                        <a:pt x="253" y="72"/>
                        <a:pt x="243" y="66"/>
                      </a:cubicBezTo>
                      <a:cubicBezTo>
                        <a:pt x="237" y="62"/>
                        <a:pt x="225" y="54"/>
                        <a:pt x="225" y="54"/>
                      </a:cubicBezTo>
                      <a:cubicBezTo>
                        <a:pt x="221" y="48"/>
                        <a:pt x="203" y="37"/>
                        <a:pt x="213" y="30"/>
                      </a:cubicBezTo>
                      <a:cubicBezTo>
                        <a:pt x="221" y="24"/>
                        <a:pt x="240" y="20"/>
                        <a:pt x="249" y="15"/>
                      </a:cubicBezTo>
                      <a:cubicBezTo>
                        <a:pt x="255" y="11"/>
                        <a:pt x="260" y="5"/>
                        <a:pt x="267" y="3"/>
                      </a:cubicBezTo>
                      <a:cubicBezTo>
                        <a:pt x="270" y="2"/>
                        <a:pt x="276" y="0"/>
                        <a:pt x="276" y="0"/>
                      </a:cubicBezTo>
                      <a:lnTo>
                        <a:pt x="402" y="69"/>
                      </a:lnTo>
                      <a:lnTo>
                        <a:pt x="504" y="135"/>
                      </a:lnTo>
                      <a:lnTo>
                        <a:pt x="588" y="198"/>
                      </a:lnTo>
                      <a:lnTo>
                        <a:pt x="666" y="261"/>
                      </a:lnTo>
                      <a:lnTo>
                        <a:pt x="750" y="345"/>
                      </a:lnTo>
                      <a:lnTo>
                        <a:pt x="828" y="429"/>
                      </a:lnTo>
                      <a:cubicBezTo>
                        <a:pt x="854" y="463"/>
                        <a:pt x="906" y="531"/>
                        <a:pt x="906" y="53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5" name="Freeform 81"/>
                <p:cNvSpPr>
                  <a:spLocks/>
                </p:cNvSpPr>
                <p:nvPr/>
              </p:nvSpPr>
              <p:spPr bwMode="ltGray">
                <a:xfrm>
                  <a:off x="3143" y="494"/>
                  <a:ext cx="155" cy="100"/>
                </a:xfrm>
                <a:custGeom>
                  <a:avLst/>
                  <a:gdLst/>
                  <a:ahLst/>
                  <a:cxnLst>
                    <a:cxn ang="0">
                      <a:pos x="51" y="52"/>
                    </a:cxn>
                    <a:cxn ang="0">
                      <a:pos x="18" y="28"/>
                    </a:cxn>
                    <a:cxn ang="0">
                      <a:pos x="0" y="22"/>
                    </a:cxn>
                    <a:cxn ang="0">
                      <a:pos x="21" y="16"/>
                    </a:cxn>
                    <a:cxn ang="0">
                      <a:pos x="39" y="28"/>
                    </a:cxn>
                    <a:cxn ang="0">
                      <a:pos x="66" y="10"/>
                    </a:cxn>
                    <a:cxn ang="0">
                      <a:pos x="96" y="37"/>
                    </a:cxn>
                    <a:cxn ang="0">
                      <a:pos x="123" y="70"/>
                    </a:cxn>
                    <a:cxn ang="0">
                      <a:pos x="150" y="79"/>
                    </a:cxn>
                    <a:cxn ang="0">
                      <a:pos x="153" y="88"/>
                    </a:cxn>
                    <a:cxn ang="0">
                      <a:pos x="135" y="100"/>
                    </a:cxn>
                    <a:cxn ang="0">
                      <a:pos x="105" y="100"/>
                    </a:cxn>
                    <a:cxn ang="0">
                      <a:pos x="90" y="82"/>
                    </a:cxn>
                    <a:cxn ang="0">
                      <a:pos x="60" y="67"/>
                    </a:cxn>
                    <a:cxn ang="0">
                      <a:pos x="51" y="52"/>
                    </a:cxn>
                  </a:cxnLst>
                  <a:rect l="0" t="0" r="r" b="b"/>
                  <a:pathLst>
                    <a:path w="155" h="100">
                      <a:moveTo>
                        <a:pt x="51" y="52"/>
                      </a:moveTo>
                      <a:cubicBezTo>
                        <a:pt x="43" y="40"/>
                        <a:pt x="31" y="34"/>
                        <a:pt x="18" y="28"/>
                      </a:cubicBezTo>
                      <a:cubicBezTo>
                        <a:pt x="12" y="25"/>
                        <a:pt x="0" y="22"/>
                        <a:pt x="0" y="22"/>
                      </a:cubicBezTo>
                      <a:cubicBezTo>
                        <a:pt x="4" y="10"/>
                        <a:pt x="1" y="8"/>
                        <a:pt x="21" y="16"/>
                      </a:cubicBezTo>
                      <a:cubicBezTo>
                        <a:pt x="28" y="19"/>
                        <a:pt x="39" y="28"/>
                        <a:pt x="39" y="28"/>
                      </a:cubicBezTo>
                      <a:cubicBezTo>
                        <a:pt x="33" y="0"/>
                        <a:pt x="42" y="2"/>
                        <a:pt x="66" y="10"/>
                      </a:cubicBezTo>
                      <a:cubicBezTo>
                        <a:pt x="72" y="27"/>
                        <a:pt x="79" y="33"/>
                        <a:pt x="96" y="37"/>
                      </a:cubicBezTo>
                      <a:cubicBezTo>
                        <a:pt x="101" y="57"/>
                        <a:pt x="105" y="58"/>
                        <a:pt x="123" y="70"/>
                      </a:cubicBezTo>
                      <a:cubicBezTo>
                        <a:pt x="131" y="75"/>
                        <a:pt x="150" y="79"/>
                        <a:pt x="150" y="79"/>
                      </a:cubicBezTo>
                      <a:cubicBezTo>
                        <a:pt x="151" y="82"/>
                        <a:pt x="155" y="85"/>
                        <a:pt x="153" y="88"/>
                      </a:cubicBezTo>
                      <a:cubicBezTo>
                        <a:pt x="149" y="94"/>
                        <a:pt x="135" y="100"/>
                        <a:pt x="135" y="100"/>
                      </a:cubicBezTo>
                      <a:cubicBezTo>
                        <a:pt x="123" y="92"/>
                        <a:pt x="119" y="96"/>
                        <a:pt x="105" y="100"/>
                      </a:cubicBezTo>
                      <a:cubicBezTo>
                        <a:pt x="91" y="97"/>
                        <a:pt x="80" y="97"/>
                        <a:pt x="90" y="82"/>
                      </a:cubicBezTo>
                      <a:cubicBezTo>
                        <a:pt x="80" y="75"/>
                        <a:pt x="70" y="74"/>
                        <a:pt x="60" y="67"/>
                      </a:cubicBezTo>
                      <a:cubicBezTo>
                        <a:pt x="56" y="60"/>
                        <a:pt x="39" y="52"/>
                        <a:pt x="51" y="5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6" name="Freeform 82"/>
                <p:cNvSpPr>
                  <a:spLocks/>
                </p:cNvSpPr>
                <p:nvPr/>
              </p:nvSpPr>
              <p:spPr bwMode="ltGray">
                <a:xfrm>
                  <a:off x="3210" y="601"/>
                  <a:ext cx="67" cy="53"/>
                </a:xfrm>
                <a:custGeom>
                  <a:avLst/>
                  <a:gdLst/>
                  <a:ahLst/>
                  <a:cxnLst>
                    <a:cxn ang="0">
                      <a:pos x="5" y="17"/>
                    </a:cxn>
                    <a:cxn ang="0">
                      <a:pos x="20" y="5"/>
                    </a:cxn>
                    <a:cxn ang="0">
                      <a:pos x="59" y="14"/>
                    </a:cxn>
                    <a:cxn ang="0">
                      <a:pos x="65" y="23"/>
                    </a:cxn>
                    <a:cxn ang="0">
                      <a:pos x="47" y="35"/>
                    </a:cxn>
                    <a:cxn ang="0">
                      <a:pos x="47" y="53"/>
                    </a:cxn>
                    <a:cxn ang="0">
                      <a:pos x="38" y="35"/>
                    </a:cxn>
                    <a:cxn ang="0">
                      <a:pos x="20" y="29"/>
                    </a:cxn>
                    <a:cxn ang="0">
                      <a:pos x="5" y="17"/>
                    </a:cxn>
                  </a:cxnLst>
                  <a:rect l="0" t="0" r="r" b="b"/>
                  <a:pathLst>
                    <a:path w="67" h="53">
                      <a:moveTo>
                        <a:pt x="5" y="17"/>
                      </a:moveTo>
                      <a:cubicBezTo>
                        <a:pt x="0" y="3"/>
                        <a:pt x="8" y="1"/>
                        <a:pt x="20" y="5"/>
                      </a:cubicBezTo>
                      <a:cubicBezTo>
                        <a:pt x="36" y="0"/>
                        <a:pt x="44" y="9"/>
                        <a:pt x="59" y="14"/>
                      </a:cubicBezTo>
                      <a:cubicBezTo>
                        <a:pt x="61" y="17"/>
                        <a:pt x="67" y="20"/>
                        <a:pt x="65" y="23"/>
                      </a:cubicBezTo>
                      <a:cubicBezTo>
                        <a:pt x="61" y="29"/>
                        <a:pt x="47" y="35"/>
                        <a:pt x="47" y="35"/>
                      </a:cubicBezTo>
                      <a:cubicBezTo>
                        <a:pt x="47" y="35"/>
                        <a:pt x="55" y="53"/>
                        <a:pt x="47" y="53"/>
                      </a:cubicBezTo>
                      <a:cubicBezTo>
                        <a:pt x="40" y="53"/>
                        <a:pt x="41" y="37"/>
                        <a:pt x="38" y="35"/>
                      </a:cubicBezTo>
                      <a:cubicBezTo>
                        <a:pt x="33" y="31"/>
                        <a:pt x="20" y="29"/>
                        <a:pt x="20" y="29"/>
                      </a:cubicBezTo>
                      <a:cubicBezTo>
                        <a:pt x="9" y="18"/>
                        <a:pt x="15" y="22"/>
                        <a:pt x="5" y="1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7" name="Freeform 83"/>
                <p:cNvSpPr>
                  <a:spLocks/>
                </p:cNvSpPr>
                <p:nvPr/>
              </p:nvSpPr>
              <p:spPr bwMode="ltGray">
                <a:xfrm>
                  <a:off x="3204" y="641"/>
                  <a:ext cx="31" cy="31"/>
                </a:xfrm>
                <a:custGeom>
                  <a:avLst/>
                  <a:gdLst/>
                  <a:ahLst/>
                  <a:cxnLst>
                    <a:cxn ang="0">
                      <a:pos x="8" y="16"/>
                    </a:cxn>
                    <a:cxn ang="0">
                      <a:pos x="23" y="10"/>
                    </a:cxn>
                    <a:cxn ang="0">
                      <a:pos x="17" y="31"/>
                    </a:cxn>
                    <a:cxn ang="0">
                      <a:pos x="8" y="16"/>
                    </a:cxn>
                  </a:cxnLst>
                  <a:rect l="0" t="0" r="r" b="b"/>
                  <a:pathLst>
                    <a:path w="31" h="31">
                      <a:moveTo>
                        <a:pt x="8" y="16"/>
                      </a:moveTo>
                      <a:cubicBezTo>
                        <a:pt x="3" y="0"/>
                        <a:pt x="13" y="3"/>
                        <a:pt x="23" y="10"/>
                      </a:cubicBezTo>
                      <a:cubicBezTo>
                        <a:pt x="31" y="22"/>
                        <a:pt x="31" y="26"/>
                        <a:pt x="17" y="31"/>
                      </a:cubicBezTo>
                      <a:cubicBezTo>
                        <a:pt x="10" y="29"/>
                        <a:pt x="0" y="24"/>
                        <a:pt x="8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8" name="Freeform 84"/>
                <p:cNvSpPr>
                  <a:spLocks/>
                </p:cNvSpPr>
                <p:nvPr/>
              </p:nvSpPr>
              <p:spPr bwMode="ltGray">
                <a:xfrm>
                  <a:off x="3116" y="615"/>
                  <a:ext cx="70" cy="33"/>
                </a:xfrm>
                <a:custGeom>
                  <a:avLst/>
                  <a:gdLst/>
                  <a:ahLst/>
                  <a:cxnLst>
                    <a:cxn ang="0">
                      <a:pos x="24" y="9"/>
                    </a:cxn>
                    <a:cxn ang="0">
                      <a:pos x="63" y="9"/>
                    </a:cxn>
                    <a:cxn ang="0">
                      <a:pos x="69" y="18"/>
                    </a:cxn>
                    <a:cxn ang="0">
                      <a:pos x="42" y="30"/>
                    </a:cxn>
                    <a:cxn ang="0">
                      <a:pos x="33" y="33"/>
                    </a:cxn>
                    <a:cxn ang="0">
                      <a:pos x="18" y="30"/>
                    </a:cxn>
                    <a:cxn ang="0">
                      <a:pos x="9" y="27"/>
                    </a:cxn>
                    <a:cxn ang="0">
                      <a:pos x="24" y="9"/>
                    </a:cxn>
                  </a:cxnLst>
                  <a:rect l="0" t="0" r="r" b="b"/>
                  <a:pathLst>
                    <a:path w="70" h="33">
                      <a:moveTo>
                        <a:pt x="24" y="9"/>
                      </a:moveTo>
                      <a:cubicBezTo>
                        <a:pt x="37" y="0"/>
                        <a:pt x="48" y="4"/>
                        <a:pt x="63" y="9"/>
                      </a:cubicBezTo>
                      <a:cubicBezTo>
                        <a:pt x="65" y="12"/>
                        <a:pt x="70" y="14"/>
                        <a:pt x="69" y="18"/>
                      </a:cubicBezTo>
                      <a:cubicBezTo>
                        <a:pt x="67" y="28"/>
                        <a:pt x="51" y="27"/>
                        <a:pt x="42" y="30"/>
                      </a:cubicBezTo>
                      <a:cubicBezTo>
                        <a:pt x="39" y="31"/>
                        <a:pt x="33" y="33"/>
                        <a:pt x="33" y="33"/>
                      </a:cubicBezTo>
                      <a:cubicBezTo>
                        <a:pt x="28" y="32"/>
                        <a:pt x="23" y="31"/>
                        <a:pt x="18" y="30"/>
                      </a:cubicBezTo>
                      <a:cubicBezTo>
                        <a:pt x="15" y="29"/>
                        <a:pt x="10" y="30"/>
                        <a:pt x="9" y="27"/>
                      </a:cubicBezTo>
                      <a:cubicBezTo>
                        <a:pt x="0" y="10"/>
                        <a:pt x="45" y="19"/>
                        <a:pt x="24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69" name="Freeform 85"/>
                <p:cNvSpPr>
                  <a:spLocks/>
                </p:cNvSpPr>
                <p:nvPr/>
              </p:nvSpPr>
              <p:spPr bwMode="ltGray">
                <a:xfrm>
                  <a:off x="3013" y="577"/>
                  <a:ext cx="145" cy="77"/>
                </a:xfrm>
                <a:custGeom>
                  <a:avLst/>
                  <a:gdLst/>
                  <a:ahLst/>
                  <a:cxnLst>
                    <a:cxn ang="0">
                      <a:pos x="145" y="29"/>
                    </a:cxn>
                    <a:cxn ang="0">
                      <a:pos x="91" y="35"/>
                    </a:cxn>
                    <a:cxn ang="0">
                      <a:pos x="34" y="41"/>
                    </a:cxn>
                    <a:cxn ang="0">
                      <a:pos x="16" y="53"/>
                    </a:cxn>
                    <a:cxn ang="0">
                      <a:pos x="43" y="68"/>
                    </a:cxn>
                    <a:cxn ang="0">
                      <a:pos x="61" y="71"/>
                    </a:cxn>
                    <a:cxn ang="0">
                      <a:pos x="79" y="77"/>
                    </a:cxn>
                    <a:cxn ang="0">
                      <a:pos x="94" y="56"/>
                    </a:cxn>
                    <a:cxn ang="0">
                      <a:pos x="133" y="41"/>
                    </a:cxn>
                    <a:cxn ang="0">
                      <a:pos x="145" y="29"/>
                    </a:cxn>
                  </a:cxnLst>
                  <a:rect l="0" t="0" r="r" b="b"/>
                  <a:pathLst>
                    <a:path w="145" h="77">
                      <a:moveTo>
                        <a:pt x="145" y="29"/>
                      </a:moveTo>
                      <a:cubicBezTo>
                        <a:pt x="138" y="0"/>
                        <a:pt x="110" y="30"/>
                        <a:pt x="91" y="35"/>
                      </a:cubicBezTo>
                      <a:cubicBezTo>
                        <a:pt x="75" y="30"/>
                        <a:pt x="49" y="31"/>
                        <a:pt x="34" y="41"/>
                      </a:cubicBezTo>
                      <a:cubicBezTo>
                        <a:pt x="28" y="45"/>
                        <a:pt x="16" y="53"/>
                        <a:pt x="16" y="53"/>
                      </a:cubicBezTo>
                      <a:cubicBezTo>
                        <a:pt x="0" y="76"/>
                        <a:pt x="22" y="70"/>
                        <a:pt x="43" y="68"/>
                      </a:cubicBezTo>
                      <a:cubicBezTo>
                        <a:pt x="49" y="69"/>
                        <a:pt x="55" y="70"/>
                        <a:pt x="61" y="71"/>
                      </a:cubicBezTo>
                      <a:cubicBezTo>
                        <a:pt x="67" y="73"/>
                        <a:pt x="79" y="77"/>
                        <a:pt x="79" y="77"/>
                      </a:cubicBezTo>
                      <a:cubicBezTo>
                        <a:pt x="94" y="72"/>
                        <a:pt x="87" y="77"/>
                        <a:pt x="94" y="56"/>
                      </a:cubicBezTo>
                      <a:cubicBezTo>
                        <a:pt x="97" y="46"/>
                        <a:pt x="123" y="43"/>
                        <a:pt x="133" y="41"/>
                      </a:cubicBezTo>
                      <a:cubicBezTo>
                        <a:pt x="137" y="29"/>
                        <a:pt x="133" y="33"/>
                        <a:pt x="145" y="2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0" name="Freeform 86"/>
                <p:cNvSpPr>
                  <a:spLocks/>
                </p:cNvSpPr>
                <p:nvPr/>
              </p:nvSpPr>
              <p:spPr bwMode="ltGray">
                <a:xfrm>
                  <a:off x="2717" y="483"/>
                  <a:ext cx="397" cy="156"/>
                </a:xfrm>
                <a:custGeom>
                  <a:avLst/>
                  <a:gdLst/>
                  <a:ahLst/>
                  <a:cxnLst>
                    <a:cxn ang="0">
                      <a:pos x="324" y="3"/>
                    </a:cxn>
                    <a:cxn ang="0">
                      <a:pos x="303" y="27"/>
                    </a:cxn>
                    <a:cxn ang="0">
                      <a:pos x="294" y="33"/>
                    </a:cxn>
                    <a:cxn ang="0">
                      <a:pos x="309" y="57"/>
                    </a:cxn>
                    <a:cxn ang="0">
                      <a:pos x="387" y="90"/>
                    </a:cxn>
                    <a:cxn ang="0">
                      <a:pos x="324" y="117"/>
                    </a:cxn>
                    <a:cxn ang="0">
                      <a:pos x="309" y="132"/>
                    </a:cxn>
                    <a:cxn ang="0">
                      <a:pos x="291" y="138"/>
                    </a:cxn>
                    <a:cxn ang="0">
                      <a:pos x="240" y="129"/>
                    </a:cxn>
                    <a:cxn ang="0">
                      <a:pos x="207" y="147"/>
                    </a:cxn>
                    <a:cxn ang="0">
                      <a:pos x="177" y="156"/>
                    </a:cxn>
                    <a:cxn ang="0">
                      <a:pos x="147" y="147"/>
                    </a:cxn>
                    <a:cxn ang="0">
                      <a:pos x="126" y="123"/>
                    </a:cxn>
                    <a:cxn ang="0">
                      <a:pos x="102" y="153"/>
                    </a:cxn>
                    <a:cxn ang="0">
                      <a:pos x="90" y="129"/>
                    </a:cxn>
                    <a:cxn ang="0">
                      <a:pos x="63" y="111"/>
                    </a:cxn>
                    <a:cxn ang="0">
                      <a:pos x="42" y="87"/>
                    </a:cxn>
                    <a:cxn ang="0">
                      <a:pos x="0" y="60"/>
                    </a:cxn>
                    <a:cxn ang="0">
                      <a:pos x="24" y="42"/>
                    </a:cxn>
                    <a:cxn ang="0">
                      <a:pos x="30" y="21"/>
                    </a:cxn>
                    <a:cxn ang="0">
                      <a:pos x="60" y="27"/>
                    </a:cxn>
                    <a:cxn ang="0">
                      <a:pos x="90" y="6"/>
                    </a:cxn>
                    <a:cxn ang="0">
                      <a:pos x="180" y="3"/>
                    </a:cxn>
                    <a:cxn ang="0">
                      <a:pos x="270" y="0"/>
                    </a:cxn>
                    <a:cxn ang="0">
                      <a:pos x="324" y="3"/>
                    </a:cxn>
                  </a:cxnLst>
                  <a:rect l="0" t="0" r="r" b="b"/>
                  <a:pathLst>
                    <a:path w="397" h="156">
                      <a:moveTo>
                        <a:pt x="324" y="3"/>
                      </a:moveTo>
                      <a:cubicBezTo>
                        <a:pt x="319" y="22"/>
                        <a:pt x="324" y="13"/>
                        <a:pt x="303" y="27"/>
                      </a:cubicBezTo>
                      <a:cubicBezTo>
                        <a:pt x="300" y="29"/>
                        <a:pt x="294" y="33"/>
                        <a:pt x="294" y="33"/>
                      </a:cubicBezTo>
                      <a:cubicBezTo>
                        <a:pt x="301" y="54"/>
                        <a:pt x="295" y="47"/>
                        <a:pt x="309" y="57"/>
                      </a:cubicBezTo>
                      <a:cubicBezTo>
                        <a:pt x="330" y="88"/>
                        <a:pt x="353" y="82"/>
                        <a:pt x="387" y="90"/>
                      </a:cubicBezTo>
                      <a:cubicBezTo>
                        <a:pt x="397" y="119"/>
                        <a:pt x="337" y="116"/>
                        <a:pt x="324" y="117"/>
                      </a:cubicBezTo>
                      <a:cubicBezTo>
                        <a:pt x="319" y="125"/>
                        <a:pt x="318" y="128"/>
                        <a:pt x="309" y="132"/>
                      </a:cubicBezTo>
                      <a:cubicBezTo>
                        <a:pt x="303" y="135"/>
                        <a:pt x="291" y="138"/>
                        <a:pt x="291" y="138"/>
                      </a:cubicBezTo>
                      <a:cubicBezTo>
                        <a:pt x="273" y="132"/>
                        <a:pt x="259" y="131"/>
                        <a:pt x="240" y="129"/>
                      </a:cubicBezTo>
                      <a:cubicBezTo>
                        <a:pt x="202" y="116"/>
                        <a:pt x="224" y="137"/>
                        <a:pt x="207" y="147"/>
                      </a:cubicBezTo>
                      <a:cubicBezTo>
                        <a:pt x="202" y="150"/>
                        <a:pt x="184" y="154"/>
                        <a:pt x="177" y="156"/>
                      </a:cubicBezTo>
                      <a:cubicBezTo>
                        <a:pt x="157" y="143"/>
                        <a:pt x="176" y="128"/>
                        <a:pt x="147" y="147"/>
                      </a:cubicBezTo>
                      <a:cubicBezTo>
                        <a:pt x="137" y="137"/>
                        <a:pt x="139" y="127"/>
                        <a:pt x="126" y="123"/>
                      </a:cubicBezTo>
                      <a:cubicBezTo>
                        <a:pt x="122" y="134"/>
                        <a:pt x="112" y="147"/>
                        <a:pt x="102" y="153"/>
                      </a:cubicBezTo>
                      <a:cubicBezTo>
                        <a:pt x="91" y="146"/>
                        <a:pt x="85" y="143"/>
                        <a:pt x="90" y="129"/>
                      </a:cubicBezTo>
                      <a:cubicBezTo>
                        <a:pt x="81" y="120"/>
                        <a:pt x="75" y="115"/>
                        <a:pt x="63" y="111"/>
                      </a:cubicBezTo>
                      <a:cubicBezTo>
                        <a:pt x="56" y="101"/>
                        <a:pt x="49" y="97"/>
                        <a:pt x="42" y="87"/>
                      </a:cubicBezTo>
                      <a:cubicBezTo>
                        <a:pt x="50" y="62"/>
                        <a:pt x="17" y="66"/>
                        <a:pt x="0" y="60"/>
                      </a:cubicBezTo>
                      <a:cubicBezTo>
                        <a:pt x="11" y="53"/>
                        <a:pt x="20" y="55"/>
                        <a:pt x="24" y="42"/>
                      </a:cubicBezTo>
                      <a:cubicBezTo>
                        <a:pt x="16" y="30"/>
                        <a:pt x="16" y="26"/>
                        <a:pt x="30" y="21"/>
                      </a:cubicBezTo>
                      <a:cubicBezTo>
                        <a:pt x="42" y="29"/>
                        <a:pt x="45" y="31"/>
                        <a:pt x="60" y="27"/>
                      </a:cubicBezTo>
                      <a:cubicBezTo>
                        <a:pt x="85" y="35"/>
                        <a:pt x="77" y="19"/>
                        <a:pt x="90" y="6"/>
                      </a:cubicBezTo>
                      <a:lnTo>
                        <a:pt x="180" y="3"/>
                      </a:lnTo>
                      <a:lnTo>
                        <a:pt x="270" y="0"/>
                      </a:lnTo>
                      <a:lnTo>
                        <a:pt x="324" y="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1" name="Freeform 87"/>
                <p:cNvSpPr>
                  <a:spLocks/>
                </p:cNvSpPr>
                <p:nvPr/>
              </p:nvSpPr>
              <p:spPr bwMode="ltGray">
                <a:xfrm>
                  <a:off x="3293" y="603"/>
                  <a:ext cx="40" cy="30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33" y="18"/>
                    </a:cxn>
                    <a:cxn ang="0">
                      <a:pos x="27" y="30"/>
                    </a:cxn>
                    <a:cxn ang="0">
                      <a:pos x="0" y="15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40" h="30">
                      <a:moveTo>
                        <a:pt x="6" y="6"/>
                      </a:moveTo>
                      <a:cubicBezTo>
                        <a:pt x="27" y="13"/>
                        <a:pt x="19" y="8"/>
                        <a:pt x="33" y="18"/>
                      </a:cubicBezTo>
                      <a:cubicBezTo>
                        <a:pt x="36" y="26"/>
                        <a:pt x="40" y="30"/>
                        <a:pt x="27" y="30"/>
                      </a:cubicBezTo>
                      <a:cubicBezTo>
                        <a:pt x="17" y="30"/>
                        <a:pt x="0" y="15"/>
                        <a:pt x="0" y="15"/>
                      </a:cubicBezTo>
                      <a:cubicBezTo>
                        <a:pt x="3" y="2"/>
                        <a:pt x="0" y="0"/>
                        <a:pt x="6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2" name="Freeform 88"/>
                <p:cNvSpPr>
                  <a:spLocks/>
                </p:cNvSpPr>
                <p:nvPr/>
              </p:nvSpPr>
              <p:spPr bwMode="ltGray">
                <a:xfrm>
                  <a:off x="3281" y="645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2" y="15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2" h="15">
                      <a:moveTo>
                        <a:pt x="9" y="0"/>
                      </a:moveTo>
                      <a:cubicBezTo>
                        <a:pt x="29" y="4"/>
                        <a:pt x="32" y="8"/>
                        <a:pt x="12" y="15"/>
                      </a:cubicBezTo>
                      <a:cubicBezTo>
                        <a:pt x="1" y="4"/>
                        <a:pt x="0" y="9"/>
                        <a:pt x="9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3" name="Freeform 89"/>
                <p:cNvSpPr>
                  <a:spLocks/>
                </p:cNvSpPr>
                <p:nvPr/>
              </p:nvSpPr>
              <p:spPr bwMode="ltGray">
                <a:xfrm>
                  <a:off x="3305" y="660"/>
                  <a:ext cx="69" cy="66"/>
                </a:xfrm>
                <a:custGeom>
                  <a:avLst/>
                  <a:gdLst/>
                  <a:ahLst/>
                  <a:cxnLst>
                    <a:cxn ang="0">
                      <a:pos x="9" y="9"/>
                    </a:cxn>
                    <a:cxn ang="0">
                      <a:pos x="45" y="12"/>
                    </a:cxn>
                    <a:cxn ang="0">
                      <a:pos x="51" y="30"/>
                    </a:cxn>
                    <a:cxn ang="0">
                      <a:pos x="69" y="48"/>
                    </a:cxn>
                    <a:cxn ang="0">
                      <a:pos x="36" y="54"/>
                    </a:cxn>
                    <a:cxn ang="0">
                      <a:pos x="0" y="39"/>
                    </a:cxn>
                    <a:cxn ang="0">
                      <a:pos x="21" y="30"/>
                    </a:cxn>
                    <a:cxn ang="0">
                      <a:pos x="0" y="18"/>
                    </a:cxn>
                    <a:cxn ang="0">
                      <a:pos x="9" y="9"/>
                    </a:cxn>
                  </a:cxnLst>
                  <a:rect l="0" t="0" r="r" b="b"/>
                  <a:pathLst>
                    <a:path w="69" h="66">
                      <a:moveTo>
                        <a:pt x="9" y="9"/>
                      </a:moveTo>
                      <a:cubicBezTo>
                        <a:pt x="23" y="0"/>
                        <a:pt x="32" y="3"/>
                        <a:pt x="45" y="12"/>
                      </a:cubicBezTo>
                      <a:cubicBezTo>
                        <a:pt x="47" y="18"/>
                        <a:pt x="47" y="26"/>
                        <a:pt x="51" y="30"/>
                      </a:cubicBezTo>
                      <a:cubicBezTo>
                        <a:pt x="57" y="36"/>
                        <a:pt x="69" y="48"/>
                        <a:pt x="69" y="48"/>
                      </a:cubicBezTo>
                      <a:cubicBezTo>
                        <a:pt x="63" y="66"/>
                        <a:pt x="51" y="59"/>
                        <a:pt x="36" y="54"/>
                      </a:cubicBezTo>
                      <a:cubicBezTo>
                        <a:pt x="27" y="40"/>
                        <a:pt x="15" y="43"/>
                        <a:pt x="0" y="39"/>
                      </a:cubicBezTo>
                      <a:cubicBezTo>
                        <a:pt x="4" y="26"/>
                        <a:pt x="9" y="26"/>
                        <a:pt x="21" y="30"/>
                      </a:cubicBezTo>
                      <a:cubicBezTo>
                        <a:pt x="41" y="23"/>
                        <a:pt x="9" y="21"/>
                        <a:pt x="0" y="18"/>
                      </a:cubicBezTo>
                      <a:cubicBezTo>
                        <a:pt x="3" y="15"/>
                        <a:pt x="9" y="9"/>
                        <a:pt x="9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4" name="Freeform 90"/>
                <p:cNvSpPr>
                  <a:spLocks/>
                </p:cNvSpPr>
                <p:nvPr/>
              </p:nvSpPr>
              <p:spPr bwMode="ltGray">
                <a:xfrm>
                  <a:off x="3392" y="692"/>
                  <a:ext cx="90" cy="60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57" y="37"/>
                    </a:cxn>
                    <a:cxn ang="0">
                      <a:pos x="84" y="46"/>
                    </a:cxn>
                    <a:cxn ang="0">
                      <a:pos x="87" y="55"/>
                    </a:cxn>
                    <a:cxn ang="0">
                      <a:pos x="3" y="4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90" h="60">
                      <a:moveTo>
                        <a:pt x="0" y="28"/>
                      </a:moveTo>
                      <a:cubicBezTo>
                        <a:pt x="9" y="0"/>
                        <a:pt x="34" y="29"/>
                        <a:pt x="57" y="37"/>
                      </a:cubicBezTo>
                      <a:cubicBezTo>
                        <a:pt x="66" y="40"/>
                        <a:pt x="84" y="46"/>
                        <a:pt x="84" y="46"/>
                      </a:cubicBezTo>
                      <a:cubicBezTo>
                        <a:pt x="85" y="49"/>
                        <a:pt x="90" y="54"/>
                        <a:pt x="87" y="55"/>
                      </a:cubicBezTo>
                      <a:cubicBezTo>
                        <a:pt x="64" y="60"/>
                        <a:pt x="26" y="43"/>
                        <a:pt x="3" y="40"/>
                      </a:cubicBezTo>
                      <a:cubicBezTo>
                        <a:pt x="0" y="30"/>
                        <a:pt x="0" y="34"/>
                        <a:pt x="0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5" name="Freeform 91"/>
                <p:cNvSpPr>
                  <a:spLocks/>
                </p:cNvSpPr>
                <p:nvPr/>
              </p:nvSpPr>
              <p:spPr bwMode="ltGray">
                <a:xfrm>
                  <a:off x="3386" y="654"/>
                  <a:ext cx="162" cy="81"/>
                </a:xfrm>
                <a:custGeom>
                  <a:avLst/>
                  <a:gdLst/>
                  <a:ahLst/>
                  <a:cxnLst>
                    <a:cxn ang="0">
                      <a:pos x="30" y="30"/>
                    </a:cxn>
                    <a:cxn ang="0">
                      <a:pos x="0" y="15"/>
                    </a:cxn>
                    <a:cxn ang="0">
                      <a:pos x="3" y="6"/>
                    </a:cxn>
                    <a:cxn ang="0">
                      <a:pos x="21" y="12"/>
                    </a:cxn>
                    <a:cxn ang="0">
                      <a:pos x="48" y="0"/>
                    </a:cxn>
                    <a:cxn ang="0">
                      <a:pos x="141" y="27"/>
                    </a:cxn>
                    <a:cxn ang="0">
                      <a:pos x="132" y="54"/>
                    </a:cxn>
                    <a:cxn ang="0">
                      <a:pos x="120" y="81"/>
                    </a:cxn>
                    <a:cxn ang="0">
                      <a:pos x="93" y="45"/>
                    </a:cxn>
                    <a:cxn ang="0">
                      <a:pos x="78" y="72"/>
                    </a:cxn>
                    <a:cxn ang="0">
                      <a:pos x="63" y="60"/>
                    </a:cxn>
                    <a:cxn ang="0">
                      <a:pos x="30" y="30"/>
                    </a:cxn>
                  </a:cxnLst>
                  <a:rect l="0" t="0" r="r" b="b"/>
                  <a:pathLst>
                    <a:path w="162" h="81">
                      <a:moveTo>
                        <a:pt x="30" y="30"/>
                      </a:moveTo>
                      <a:cubicBezTo>
                        <a:pt x="25" y="15"/>
                        <a:pt x="16" y="18"/>
                        <a:pt x="0" y="15"/>
                      </a:cubicBezTo>
                      <a:cubicBezTo>
                        <a:pt x="1" y="12"/>
                        <a:pt x="0" y="6"/>
                        <a:pt x="3" y="6"/>
                      </a:cubicBezTo>
                      <a:cubicBezTo>
                        <a:pt x="9" y="5"/>
                        <a:pt x="21" y="12"/>
                        <a:pt x="21" y="12"/>
                      </a:cubicBezTo>
                      <a:cubicBezTo>
                        <a:pt x="31" y="9"/>
                        <a:pt x="38" y="3"/>
                        <a:pt x="48" y="0"/>
                      </a:cubicBezTo>
                      <a:cubicBezTo>
                        <a:pt x="82" y="3"/>
                        <a:pt x="109" y="16"/>
                        <a:pt x="141" y="27"/>
                      </a:cubicBezTo>
                      <a:cubicBezTo>
                        <a:pt x="156" y="49"/>
                        <a:pt x="162" y="47"/>
                        <a:pt x="132" y="54"/>
                      </a:cubicBezTo>
                      <a:cubicBezTo>
                        <a:pt x="129" y="64"/>
                        <a:pt x="123" y="71"/>
                        <a:pt x="120" y="81"/>
                      </a:cubicBezTo>
                      <a:cubicBezTo>
                        <a:pt x="92" y="75"/>
                        <a:pt x="107" y="66"/>
                        <a:pt x="93" y="45"/>
                      </a:cubicBezTo>
                      <a:cubicBezTo>
                        <a:pt x="89" y="58"/>
                        <a:pt x="90" y="64"/>
                        <a:pt x="78" y="72"/>
                      </a:cubicBezTo>
                      <a:cubicBezTo>
                        <a:pt x="60" y="66"/>
                        <a:pt x="77" y="74"/>
                        <a:pt x="63" y="60"/>
                      </a:cubicBezTo>
                      <a:cubicBezTo>
                        <a:pt x="39" y="36"/>
                        <a:pt x="42" y="65"/>
                        <a:pt x="30" y="3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6" name="Freeform 92"/>
                <p:cNvSpPr>
                  <a:spLocks/>
                </p:cNvSpPr>
                <p:nvPr/>
              </p:nvSpPr>
              <p:spPr bwMode="ltGray">
                <a:xfrm>
                  <a:off x="3339" y="615"/>
                  <a:ext cx="59" cy="36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50" y="9"/>
                    </a:cxn>
                    <a:cxn ang="0">
                      <a:pos x="44" y="36"/>
                    </a:cxn>
                    <a:cxn ang="0">
                      <a:pos x="17" y="27"/>
                    </a:cxn>
                    <a:cxn ang="0">
                      <a:pos x="8" y="24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59" h="36">
                      <a:moveTo>
                        <a:pt x="14" y="0"/>
                      </a:moveTo>
                      <a:cubicBezTo>
                        <a:pt x="26" y="2"/>
                        <a:pt x="38" y="5"/>
                        <a:pt x="50" y="9"/>
                      </a:cubicBezTo>
                      <a:cubicBezTo>
                        <a:pt x="59" y="22"/>
                        <a:pt x="55" y="25"/>
                        <a:pt x="44" y="36"/>
                      </a:cubicBezTo>
                      <a:cubicBezTo>
                        <a:pt x="35" y="33"/>
                        <a:pt x="26" y="30"/>
                        <a:pt x="17" y="27"/>
                      </a:cubicBezTo>
                      <a:cubicBezTo>
                        <a:pt x="14" y="26"/>
                        <a:pt x="8" y="24"/>
                        <a:pt x="8" y="24"/>
                      </a:cubicBezTo>
                      <a:cubicBezTo>
                        <a:pt x="0" y="11"/>
                        <a:pt x="2" y="8"/>
                        <a:pt x="1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7" name="Freeform 93"/>
                <p:cNvSpPr>
                  <a:spLocks/>
                </p:cNvSpPr>
                <p:nvPr/>
              </p:nvSpPr>
              <p:spPr bwMode="ltGray">
                <a:xfrm>
                  <a:off x="3369" y="540"/>
                  <a:ext cx="383" cy="225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41" y="36"/>
                    </a:cxn>
                    <a:cxn ang="0">
                      <a:pos x="77" y="39"/>
                    </a:cxn>
                    <a:cxn ang="0">
                      <a:pos x="71" y="60"/>
                    </a:cxn>
                    <a:cxn ang="0">
                      <a:pos x="20" y="45"/>
                    </a:cxn>
                    <a:cxn ang="0">
                      <a:pos x="23" y="60"/>
                    </a:cxn>
                    <a:cxn ang="0">
                      <a:pos x="5" y="63"/>
                    </a:cxn>
                    <a:cxn ang="0">
                      <a:pos x="14" y="81"/>
                    </a:cxn>
                    <a:cxn ang="0">
                      <a:pos x="53" y="84"/>
                    </a:cxn>
                    <a:cxn ang="0">
                      <a:pos x="98" y="78"/>
                    </a:cxn>
                    <a:cxn ang="0">
                      <a:pos x="122" y="93"/>
                    </a:cxn>
                    <a:cxn ang="0">
                      <a:pos x="98" y="102"/>
                    </a:cxn>
                    <a:cxn ang="0">
                      <a:pos x="125" y="117"/>
                    </a:cxn>
                    <a:cxn ang="0">
                      <a:pos x="155" y="132"/>
                    </a:cxn>
                    <a:cxn ang="0">
                      <a:pos x="185" y="135"/>
                    </a:cxn>
                    <a:cxn ang="0">
                      <a:pos x="200" y="168"/>
                    </a:cxn>
                    <a:cxn ang="0">
                      <a:pos x="239" y="204"/>
                    </a:cxn>
                    <a:cxn ang="0">
                      <a:pos x="227" y="207"/>
                    </a:cxn>
                    <a:cxn ang="0">
                      <a:pos x="245" y="213"/>
                    </a:cxn>
                    <a:cxn ang="0">
                      <a:pos x="293" y="225"/>
                    </a:cxn>
                    <a:cxn ang="0">
                      <a:pos x="296" y="198"/>
                    </a:cxn>
                    <a:cxn ang="0">
                      <a:pos x="299" y="168"/>
                    </a:cxn>
                    <a:cxn ang="0">
                      <a:pos x="383" y="147"/>
                    </a:cxn>
                    <a:cxn ang="0">
                      <a:pos x="260" y="81"/>
                    </a:cxn>
                    <a:cxn ang="0">
                      <a:pos x="134" y="36"/>
                    </a:cxn>
                    <a:cxn ang="0">
                      <a:pos x="59" y="12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383" h="225">
                      <a:moveTo>
                        <a:pt x="11" y="0"/>
                      </a:moveTo>
                      <a:cubicBezTo>
                        <a:pt x="17" y="19"/>
                        <a:pt x="20" y="29"/>
                        <a:pt x="41" y="36"/>
                      </a:cubicBezTo>
                      <a:cubicBezTo>
                        <a:pt x="54" y="32"/>
                        <a:pt x="64" y="35"/>
                        <a:pt x="77" y="39"/>
                      </a:cubicBezTo>
                      <a:cubicBezTo>
                        <a:pt x="85" y="51"/>
                        <a:pt x="85" y="55"/>
                        <a:pt x="71" y="60"/>
                      </a:cubicBezTo>
                      <a:cubicBezTo>
                        <a:pt x="54" y="54"/>
                        <a:pt x="37" y="51"/>
                        <a:pt x="20" y="45"/>
                      </a:cubicBezTo>
                      <a:cubicBezTo>
                        <a:pt x="5" y="50"/>
                        <a:pt x="12" y="56"/>
                        <a:pt x="23" y="60"/>
                      </a:cubicBezTo>
                      <a:cubicBezTo>
                        <a:pt x="17" y="61"/>
                        <a:pt x="10" y="59"/>
                        <a:pt x="5" y="63"/>
                      </a:cubicBezTo>
                      <a:cubicBezTo>
                        <a:pt x="0" y="67"/>
                        <a:pt x="8" y="79"/>
                        <a:pt x="14" y="81"/>
                      </a:cubicBezTo>
                      <a:cubicBezTo>
                        <a:pt x="27" y="84"/>
                        <a:pt x="40" y="83"/>
                        <a:pt x="53" y="84"/>
                      </a:cubicBezTo>
                      <a:cubicBezTo>
                        <a:pt x="78" y="92"/>
                        <a:pt x="75" y="86"/>
                        <a:pt x="98" y="78"/>
                      </a:cubicBezTo>
                      <a:cubicBezTo>
                        <a:pt x="102" y="91"/>
                        <a:pt x="109" y="90"/>
                        <a:pt x="122" y="93"/>
                      </a:cubicBezTo>
                      <a:cubicBezTo>
                        <a:pt x="113" y="107"/>
                        <a:pt x="112" y="97"/>
                        <a:pt x="98" y="102"/>
                      </a:cubicBezTo>
                      <a:cubicBezTo>
                        <a:pt x="107" y="108"/>
                        <a:pt x="116" y="111"/>
                        <a:pt x="125" y="117"/>
                      </a:cubicBezTo>
                      <a:cubicBezTo>
                        <a:pt x="133" y="129"/>
                        <a:pt x="142" y="128"/>
                        <a:pt x="155" y="132"/>
                      </a:cubicBezTo>
                      <a:cubicBezTo>
                        <a:pt x="167" y="128"/>
                        <a:pt x="174" y="131"/>
                        <a:pt x="185" y="135"/>
                      </a:cubicBezTo>
                      <a:cubicBezTo>
                        <a:pt x="189" y="146"/>
                        <a:pt x="200" y="161"/>
                        <a:pt x="200" y="168"/>
                      </a:cubicBezTo>
                      <a:cubicBezTo>
                        <a:pt x="213" y="180"/>
                        <a:pt x="229" y="189"/>
                        <a:pt x="239" y="204"/>
                      </a:cubicBezTo>
                      <a:cubicBezTo>
                        <a:pt x="241" y="207"/>
                        <a:pt x="225" y="204"/>
                        <a:pt x="227" y="207"/>
                      </a:cubicBezTo>
                      <a:cubicBezTo>
                        <a:pt x="231" y="212"/>
                        <a:pt x="245" y="213"/>
                        <a:pt x="245" y="213"/>
                      </a:cubicBezTo>
                      <a:cubicBezTo>
                        <a:pt x="262" y="207"/>
                        <a:pt x="279" y="216"/>
                        <a:pt x="293" y="225"/>
                      </a:cubicBezTo>
                      <a:cubicBezTo>
                        <a:pt x="311" y="219"/>
                        <a:pt x="311" y="208"/>
                        <a:pt x="296" y="198"/>
                      </a:cubicBezTo>
                      <a:cubicBezTo>
                        <a:pt x="285" y="182"/>
                        <a:pt x="277" y="175"/>
                        <a:pt x="299" y="168"/>
                      </a:cubicBezTo>
                      <a:cubicBezTo>
                        <a:pt x="319" y="182"/>
                        <a:pt x="366" y="164"/>
                        <a:pt x="383" y="147"/>
                      </a:cubicBezTo>
                      <a:lnTo>
                        <a:pt x="260" y="81"/>
                      </a:lnTo>
                      <a:lnTo>
                        <a:pt x="134" y="36"/>
                      </a:lnTo>
                      <a:lnTo>
                        <a:pt x="59" y="12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8" name="Freeform 94"/>
                <p:cNvSpPr>
                  <a:spLocks/>
                </p:cNvSpPr>
                <p:nvPr/>
              </p:nvSpPr>
              <p:spPr bwMode="ltGray">
                <a:xfrm>
                  <a:off x="2516" y="522"/>
                  <a:ext cx="81" cy="39"/>
                </a:xfrm>
                <a:custGeom>
                  <a:avLst/>
                  <a:gdLst/>
                  <a:ahLst/>
                  <a:cxnLst>
                    <a:cxn ang="0">
                      <a:pos x="18" y="33"/>
                    </a:cxn>
                    <a:cxn ang="0">
                      <a:pos x="60" y="0"/>
                    </a:cxn>
                    <a:cxn ang="0">
                      <a:pos x="81" y="18"/>
                    </a:cxn>
                    <a:cxn ang="0">
                      <a:pos x="54" y="24"/>
                    </a:cxn>
                    <a:cxn ang="0">
                      <a:pos x="27" y="39"/>
                    </a:cxn>
                    <a:cxn ang="0">
                      <a:pos x="18" y="33"/>
                    </a:cxn>
                  </a:cxnLst>
                  <a:rect l="0" t="0" r="r" b="b"/>
                  <a:pathLst>
                    <a:path w="81" h="39">
                      <a:moveTo>
                        <a:pt x="18" y="33"/>
                      </a:moveTo>
                      <a:cubicBezTo>
                        <a:pt x="0" y="6"/>
                        <a:pt x="43" y="6"/>
                        <a:pt x="60" y="0"/>
                      </a:cubicBezTo>
                      <a:cubicBezTo>
                        <a:pt x="72" y="4"/>
                        <a:pt x="77" y="6"/>
                        <a:pt x="81" y="18"/>
                      </a:cubicBezTo>
                      <a:cubicBezTo>
                        <a:pt x="70" y="25"/>
                        <a:pt x="66" y="28"/>
                        <a:pt x="54" y="24"/>
                      </a:cubicBezTo>
                      <a:cubicBezTo>
                        <a:pt x="44" y="27"/>
                        <a:pt x="27" y="39"/>
                        <a:pt x="27" y="39"/>
                      </a:cubicBezTo>
                      <a:cubicBezTo>
                        <a:pt x="18" y="36"/>
                        <a:pt x="4" y="19"/>
                        <a:pt x="18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79" name="Freeform 95"/>
                <p:cNvSpPr>
                  <a:spLocks/>
                </p:cNvSpPr>
                <p:nvPr/>
              </p:nvSpPr>
              <p:spPr bwMode="ltGray">
                <a:xfrm>
                  <a:off x="2576" y="657"/>
                  <a:ext cx="93" cy="40"/>
                </a:xfrm>
                <a:custGeom>
                  <a:avLst/>
                  <a:gdLst/>
                  <a:ahLst/>
                  <a:cxnLst>
                    <a:cxn ang="0">
                      <a:pos x="15" y="36"/>
                    </a:cxn>
                    <a:cxn ang="0">
                      <a:pos x="51" y="6"/>
                    </a:cxn>
                    <a:cxn ang="0">
                      <a:pos x="69" y="0"/>
                    </a:cxn>
                    <a:cxn ang="0">
                      <a:pos x="93" y="15"/>
                    </a:cxn>
                    <a:cxn ang="0">
                      <a:pos x="42" y="39"/>
                    </a:cxn>
                    <a:cxn ang="0">
                      <a:pos x="9" y="36"/>
                    </a:cxn>
                    <a:cxn ang="0">
                      <a:pos x="12" y="27"/>
                    </a:cxn>
                    <a:cxn ang="0">
                      <a:pos x="15" y="36"/>
                    </a:cxn>
                  </a:cxnLst>
                  <a:rect l="0" t="0" r="r" b="b"/>
                  <a:pathLst>
                    <a:path w="93" h="40">
                      <a:moveTo>
                        <a:pt x="15" y="36"/>
                      </a:moveTo>
                      <a:cubicBezTo>
                        <a:pt x="0" y="14"/>
                        <a:pt x="36" y="10"/>
                        <a:pt x="51" y="6"/>
                      </a:cubicBezTo>
                      <a:cubicBezTo>
                        <a:pt x="57" y="4"/>
                        <a:pt x="69" y="0"/>
                        <a:pt x="69" y="0"/>
                      </a:cubicBezTo>
                      <a:cubicBezTo>
                        <a:pt x="82" y="3"/>
                        <a:pt x="89" y="2"/>
                        <a:pt x="93" y="15"/>
                      </a:cubicBezTo>
                      <a:cubicBezTo>
                        <a:pt x="59" y="24"/>
                        <a:pt x="65" y="16"/>
                        <a:pt x="42" y="39"/>
                      </a:cubicBezTo>
                      <a:cubicBezTo>
                        <a:pt x="31" y="38"/>
                        <a:pt x="19" y="40"/>
                        <a:pt x="9" y="36"/>
                      </a:cubicBezTo>
                      <a:cubicBezTo>
                        <a:pt x="6" y="35"/>
                        <a:pt x="9" y="27"/>
                        <a:pt x="12" y="27"/>
                      </a:cubicBezTo>
                      <a:cubicBezTo>
                        <a:pt x="15" y="27"/>
                        <a:pt x="14" y="33"/>
                        <a:pt x="15" y="3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0" name="Freeform 96"/>
                <p:cNvSpPr>
                  <a:spLocks/>
                </p:cNvSpPr>
                <p:nvPr/>
              </p:nvSpPr>
              <p:spPr bwMode="ltGray">
                <a:xfrm>
                  <a:off x="2625" y="680"/>
                  <a:ext cx="53" cy="31"/>
                </a:xfrm>
                <a:custGeom>
                  <a:avLst/>
                  <a:gdLst/>
                  <a:ahLst/>
                  <a:cxnLst>
                    <a:cxn ang="0">
                      <a:pos x="14" y="25"/>
                    </a:cxn>
                    <a:cxn ang="0">
                      <a:pos x="35" y="1"/>
                    </a:cxn>
                    <a:cxn ang="0">
                      <a:pos x="47" y="4"/>
                    </a:cxn>
                    <a:cxn ang="0">
                      <a:pos x="32" y="25"/>
                    </a:cxn>
                    <a:cxn ang="0">
                      <a:pos x="23" y="31"/>
                    </a:cxn>
                    <a:cxn ang="0">
                      <a:pos x="14" y="25"/>
                    </a:cxn>
                  </a:cxnLst>
                  <a:rect l="0" t="0" r="r" b="b"/>
                  <a:pathLst>
                    <a:path w="53" h="31">
                      <a:moveTo>
                        <a:pt x="14" y="25"/>
                      </a:moveTo>
                      <a:cubicBezTo>
                        <a:pt x="8" y="6"/>
                        <a:pt x="19" y="5"/>
                        <a:pt x="35" y="1"/>
                      </a:cubicBezTo>
                      <a:cubicBezTo>
                        <a:pt x="39" y="2"/>
                        <a:pt x="46" y="0"/>
                        <a:pt x="47" y="4"/>
                      </a:cubicBezTo>
                      <a:cubicBezTo>
                        <a:pt x="53" y="24"/>
                        <a:pt x="41" y="21"/>
                        <a:pt x="32" y="25"/>
                      </a:cubicBezTo>
                      <a:cubicBezTo>
                        <a:pt x="29" y="27"/>
                        <a:pt x="26" y="29"/>
                        <a:pt x="23" y="31"/>
                      </a:cubicBezTo>
                      <a:cubicBezTo>
                        <a:pt x="14" y="28"/>
                        <a:pt x="0" y="11"/>
                        <a:pt x="14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1" name="Freeform 97"/>
                <p:cNvSpPr>
                  <a:spLocks/>
                </p:cNvSpPr>
                <p:nvPr/>
              </p:nvSpPr>
              <p:spPr bwMode="ltGray">
                <a:xfrm>
                  <a:off x="2629" y="744"/>
                  <a:ext cx="62" cy="21"/>
                </a:xfrm>
                <a:custGeom>
                  <a:avLst/>
                  <a:gdLst/>
                  <a:ahLst/>
                  <a:cxnLst>
                    <a:cxn ang="0">
                      <a:pos x="25" y="21"/>
                    </a:cxn>
                    <a:cxn ang="0">
                      <a:pos x="31" y="0"/>
                    </a:cxn>
                    <a:cxn ang="0">
                      <a:pos x="25" y="21"/>
                    </a:cxn>
                  </a:cxnLst>
                  <a:rect l="0" t="0" r="r" b="b"/>
                  <a:pathLst>
                    <a:path w="62" h="21">
                      <a:moveTo>
                        <a:pt x="25" y="21"/>
                      </a:moveTo>
                      <a:cubicBezTo>
                        <a:pt x="0" y="4"/>
                        <a:pt x="10" y="5"/>
                        <a:pt x="31" y="0"/>
                      </a:cubicBezTo>
                      <a:cubicBezTo>
                        <a:pt x="62" y="6"/>
                        <a:pt x="40" y="16"/>
                        <a:pt x="25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2" name="Freeform 98"/>
                <p:cNvSpPr>
                  <a:spLocks/>
                </p:cNvSpPr>
                <p:nvPr/>
              </p:nvSpPr>
              <p:spPr bwMode="ltGray">
                <a:xfrm>
                  <a:off x="2642" y="777"/>
                  <a:ext cx="45" cy="31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45" y="15"/>
                    </a:cxn>
                    <a:cxn ang="0">
                      <a:pos x="15" y="15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45" h="31">
                      <a:moveTo>
                        <a:pt x="0" y="12"/>
                      </a:moveTo>
                      <a:cubicBezTo>
                        <a:pt x="17" y="0"/>
                        <a:pt x="29" y="4"/>
                        <a:pt x="45" y="15"/>
                      </a:cubicBezTo>
                      <a:cubicBezTo>
                        <a:pt x="34" y="31"/>
                        <a:pt x="29" y="20"/>
                        <a:pt x="15" y="15"/>
                      </a:cubicBezTo>
                      <a:cubicBezTo>
                        <a:pt x="10" y="13"/>
                        <a:pt x="0" y="12"/>
                        <a:pt x="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3" name="Freeform 99"/>
                <p:cNvSpPr>
                  <a:spLocks/>
                </p:cNvSpPr>
                <p:nvPr/>
              </p:nvSpPr>
              <p:spPr bwMode="ltGray">
                <a:xfrm>
                  <a:off x="2735" y="828"/>
                  <a:ext cx="54" cy="3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3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54" h="30">
                      <a:moveTo>
                        <a:pt x="0" y="24"/>
                      </a:moveTo>
                      <a:cubicBezTo>
                        <a:pt x="16" y="0"/>
                        <a:pt x="54" y="18"/>
                        <a:pt x="18" y="30"/>
                      </a:cubicBezTo>
                      <a:cubicBezTo>
                        <a:pt x="13" y="28"/>
                        <a:pt x="0" y="18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4" name="Freeform 100"/>
                <p:cNvSpPr>
                  <a:spLocks/>
                </p:cNvSpPr>
                <p:nvPr/>
              </p:nvSpPr>
              <p:spPr bwMode="ltGray">
                <a:xfrm>
                  <a:off x="2714" y="863"/>
                  <a:ext cx="40" cy="24"/>
                </a:xfrm>
                <a:custGeom>
                  <a:avLst/>
                  <a:gdLst/>
                  <a:ahLst/>
                  <a:cxnLst>
                    <a:cxn ang="0">
                      <a:pos x="6" y="10"/>
                    </a:cxn>
                    <a:cxn ang="0">
                      <a:pos x="33" y="4"/>
                    </a:cxn>
                    <a:cxn ang="0">
                      <a:pos x="12" y="19"/>
                    </a:cxn>
                    <a:cxn ang="0">
                      <a:pos x="6" y="10"/>
                    </a:cxn>
                  </a:cxnLst>
                  <a:rect l="0" t="0" r="r" b="b"/>
                  <a:pathLst>
                    <a:path w="40" h="24">
                      <a:moveTo>
                        <a:pt x="6" y="10"/>
                      </a:moveTo>
                      <a:cubicBezTo>
                        <a:pt x="17" y="3"/>
                        <a:pt x="21" y="0"/>
                        <a:pt x="33" y="4"/>
                      </a:cubicBezTo>
                      <a:cubicBezTo>
                        <a:pt x="40" y="24"/>
                        <a:pt x="33" y="22"/>
                        <a:pt x="12" y="19"/>
                      </a:cubicBezTo>
                      <a:cubicBezTo>
                        <a:pt x="2" y="12"/>
                        <a:pt x="0" y="16"/>
                        <a:pt x="6" y="1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5" name="Freeform 101"/>
                <p:cNvSpPr>
                  <a:spLocks/>
                </p:cNvSpPr>
                <p:nvPr/>
              </p:nvSpPr>
              <p:spPr bwMode="ltGray">
                <a:xfrm>
                  <a:off x="2729" y="898"/>
                  <a:ext cx="30" cy="20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30" y="14"/>
                    </a:cxn>
                    <a:cxn ang="0">
                      <a:pos x="12" y="14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30" h="20">
                      <a:moveTo>
                        <a:pt x="3" y="5"/>
                      </a:moveTo>
                      <a:cubicBezTo>
                        <a:pt x="16" y="1"/>
                        <a:pt x="25" y="0"/>
                        <a:pt x="30" y="14"/>
                      </a:cubicBezTo>
                      <a:cubicBezTo>
                        <a:pt x="23" y="16"/>
                        <a:pt x="19" y="20"/>
                        <a:pt x="12" y="14"/>
                      </a:cubicBezTo>
                      <a:cubicBezTo>
                        <a:pt x="0" y="4"/>
                        <a:pt x="11" y="5"/>
                        <a:pt x="3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6" name="Freeform 102"/>
                <p:cNvSpPr>
                  <a:spLocks/>
                </p:cNvSpPr>
                <p:nvPr/>
              </p:nvSpPr>
              <p:spPr bwMode="ltGray">
                <a:xfrm>
                  <a:off x="2953" y="975"/>
                  <a:ext cx="62" cy="41"/>
                </a:xfrm>
                <a:custGeom>
                  <a:avLst/>
                  <a:gdLst/>
                  <a:ahLst/>
                  <a:cxnLst>
                    <a:cxn ang="0">
                      <a:pos x="49" y="18"/>
                    </a:cxn>
                    <a:cxn ang="0">
                      <a:pos x="4" y="21"/>
                    </a:cxn>
                    <a:cxn ang="0">
                      <a:pos x="16" y="0"/>
                    </a:cxn>
                    <a:cxn ang="0">
                      <a:pos x="46" y="3"/>
                    </a:cxn>
                    <a:cxn ang="0">
                      <a:pos x="61" y="18"/>
                    </a:cxn>
                    <a:cxn ang="0">
                      <a:pos x="49" y="18"/>
                    </a:cxn>
                  </a:cxnLst>
                  <a:rect l="0" t="0" r="r" b="b"/>
                  <a:pathLst>
                    <a:path w="62" h="41">
                      <a:moveTo>
                        <a:pt x="49" y="18"/>
                      </a:moveTo>
                      <a:cubicBezTo>
                        <a:pt x="41" y="41"/>
                        <a:pt x="20" y="31"/>
                        <a:pt x="4" y="21"/>
                      </a:cubicBezTo>
                      <a:cubicBezTo>
                        <a:pt x="0" y="8"/>
                        <a:pt x="3" y="4"/>
                        <a:pt x="16" y="0"/>
                      </a:cubicBezTo>
                      <a:cubicBezTo>
                        <a:pt x="27" y="4"/>
                        <a:pt x="34" y="7"/>
                        <a:pt x="46" y="3"/>
                      </a:cubicBezTo>
                      <a:cubicBezTo>
                        <a:pt x="49" y="5"/>
                        <a:pt x="62" y="12"/>
                        <a:pt x="61" y="18"/>
                      </a:cubicBezTo>
                      <a:cubicBezTo>
                        <a:pt x="58" y="29"/>
                        <a:pt x="51" y="20"/>
                        <a:pt x="49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7" name="Freeform 103"/>
                <p:cNvSpPr>
                  <a:spLocks/>
                </p:cNvSpPr>
                <p:nvPr/>
              </p:nvSpPr>
              <p:spPr bwMode="ltGray">
                <a:xfrm>
                  <a:off x="3022" y="981"/>
                  <a:ext cx="45" cy="18"/>
                </a:xfrm>
                <a:custGeom>
                  <a:avLst/>
                  <a:gdLst/>
                  <a:ahLst/>
                  <a:cxnLst>
                    <a:cxn ang="0">
                      <a:pos x="25" y="15"/>
                    </a:cxn>
                    <a:cxn ang="0">
                      <a:pos x="16" y="0"/>
                    </a:cxn>
                    <a:cxn ang="0">
                      <a:pos x="34" y="18"/>
                    </a:cxn>
                    <a:cxn ang="0">
                      <a:pos x="25" y="15"/>
                    </a:cxn>
                  </a:cxnLst>
                  <a:rect l="0" t="0" r="r" b="b"/>
                  <a:pathLst>
                    <a:path w="45" h="18">
                      <a:moveTo>
                        <a:pt x="25" y="15"/>
                      </a:moveTo>
                      <a:cubicBezTo>
                        <a:pt x="13" y="11"/>
                        <a:pt x="0" y="10"/>
                        <a:pt x="16" y="0"/>
                      </a:cubicBezTo>
                      <a:cubicBezTo>
                        <a:pt x="31" y="3"/>
                        <a:pt x="45" y="2"/>
                        <a:pt x="34" y="18"/>
                      </a:cubicBezTo>
                      <a:cubicBezTo>
                        <a:pt x="31" y="17"/>
                        <a:pt x="25" y="15"/>
                        <a:pt x="25" y="1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8" name="Freeform 104"/>
                <p:cNvSpPr>
                  <a:spLocks/>
                </p:cNvSpPr>
                <p:nvPr/>
              </p:nvSpPr>
              <p:spPr bwMode="ltGray">
                <a:xfrm>
                  <a:off x="2973" y="1015"/>
                  <a:ext cx="45" cy="23"/>
                </a:xfrm>
                <a:custGeom>
                  <a:avLst/>
                  <a:gdLst/>
                  <a:ahLst/>
                  <a:cxnLst>
                    <a:cxn ang="0">
                      <a:pos x="8" y="8"/>
                    </a:cxn>
                    <a:cxn ang="0">
                      <a:pos x="38" y="8"/>
                    </a:cxn>
                    <a:cxn ang="0">
                      <a:pos x="17" y="23"/>
                    </a:cxn>
                    <a:cxn ang="0">
                      <a:pos x="8" y="8"/>
                    </a:cxn>
                  </a:cxnLst>
                  <a:rect l="0" t="0" r="r" b="b"/>
                  <a:pathLst>
                    <a:path w="45" h="23">
                      <a:moveTo>
                        <a:pt x="8" y="8"/>
                      </a:moveTo>
                      <a:cubicBezTo>
                        <a:pt x="18" y="5"/>
                        <a:pt x="27" y="0"/>
                        <a:pt x="38" y="8"/>
                      </a:cubicBezTo>
                      <a:cubicBezTo>
                        <a:pt x="45" y="13"/>
                        <a:pt x="17" y="23"/>
                        <a:pt x="17" y="23"/>
                      </a:cubicBezTo>
                      <a:cubicBezTo>
                        <a:pt x="10" y="21"/>
                        <a:pt x="0" y="16"/>
                        <a:pt x="8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89" name="Freeform 105"/>
                <p:cNvSpPr>
                  <a:spLocks/>
                </p:cNvSpPr>
                <p:nvPr/>
              </p:nvSpPr>
              <p:spPr bwMode="ltGray">
                <a:xfrm>
                  <a:off x="3325" y="985"/>
                  <a:ext cx="50" cy="26"/>
                </a:xfrm>
                <a:custGeom>
                  <a:avLst/>
                  <a:gdLst/>
                  <a:ahLst/>
                  <a:cxnLst>
                    <a:cxn ang="0">
                      <a:pos x="22" y="2"/>
                    </a:cxn>
                    <a:cxn ang="0">
                      <a:pos x="37" y="14"/>
                    </a:cxn>
                    <a:cxn ang="0">
                      <a:pos x="10" y="26"/>
                    </a:cxn>
                    <a:cxn ang="0">
                      <a:pos x="22" y="2"/>
                    </a:cxn>
                  </a:cxnLst>
                  <a:rect l="0" t="0" r="r" b="b"/>
                  <a:pathLst>
                    <a:path w="50" h="26">
                      <a:moveTo>
                        <a:pt x="22" y="2"/>
                      </a:moveTo>
                      <a:cubicBezTo>
                        <a:pt x="29" y="0"/>
                        <a:pt x="50" y="1"/>
                        <a:pt x="37" y="14"/>
                      </a:cubicBezTo>
                      <a:cubicBezTo>
                        <a:pt x="32" y="19"/>
                        <a:pt x="17" y="24"/>
                        <a:pt x="10" y="26"/>
                      </a:cubicBezTo>
                      <a:cubicBezTo>
                        <a:pt x="4" y="8"/>
                        <a:pt x="0" y="2"/>
                        <a:pt x="22" y="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0" name="Freeform 106"/>
                <p:cNvSpPr>
                  <a:spLocks/>
                </p:cNvSpPr>
                <p:nvPr/>
              </p:nvSpPr>
              <p:spPr bwMode="ltGray">
                <a:xfrm>
                  <a:off x="3578" y="1091"/>
                  <a:ext cx="24" cy="17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24" y="4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24" h="17">
                      <a:moveTo>
                        <a:pt x="0" y="13"/>
                      </a:moveTo>
                      <a:cubicBezTo>
                        <a:pt x="8" y="2"/>
                        <a:pt x="11" y="0"/>
                        <a:pt x="24" y="4"/>
                      </a:cubicBezTo>
                      <a:cubicBezTo>
                        <a:pt x="16" y="15"/>
                        <a:pt x="13" y="17"/>
                        <a:pt x="0" y="1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1" name="Freeform 107"/>
                <p:cNvSpPr>
                  <a:spLocks/>
                </p:cNvSpPr>
                <p:nvPr/>
              </p:nvSpPr>
              <p:spPr bwMode="ltGray">
                <a:xfrm>
                  <a:off x="1234" y="639"/>
                  <a:ext cx="2308" cy="2297"/>
                </a:xfrm>
                <a:custGeom>
                  <a:avLst/>
                  <a:gdLst/>
                  <a:ahLst/>
                  <a:cxnLst>
                    <a:cxn ang="0">
                      <a:pos x="844" y="111"/>
                    </a:cxn>
                    <a:cxn ang="0">
                      <a:pos x="871" y="201"/>
                    </a:cxn>
                    <a:cxn ang="0">
                      <a:pos x="925" y="90"/>
                    </a:cxn>
                    <a:cxn ang="0">
                      <a:pos x="1126" y="30"/>
                    </a:cxn>
                    <a:cxn ang="0">
                      <a:pos x="1030" y="129"/>
                    </a:cxn>
                    <a:cxn ang="0">
                      <a:pos x="1000" y="195"/>
                    </a:cxn>
                    <a:cxn ang="0">
                      <a:pos x="1117" y="258"/>
                    </a:cxn>
                    <a:cxn ang="0">
                      <a:pos x="1240" y="273"/>
                    </a:cxn>
                    <a:cxn ang="0">
                      <a:pos x="1105" y="366"/>
                    </a:cxn>
                    <a:cxn ang="0">
                      <a:pos x="1219" y="312"/>
                    </a:cxn>
                    <a:cxn ang="0">
                      <a:pos x="1306" y="294"/>
                    </a:cxn>
                    <a:cxn ang="0">
                      <a:pos x="1498" y="288"/>
                    </a:cxn>
                    <a:cxn ang="0">
                      <a:pos x="1606" y="393"/>
                    </a:cxn>
                    <a:cxn ang="0">
                      <a:pos x="1750" y="420"/>
                    </a:cxn>
                    <a:cxn ang="0">
                      <a:pos x="1864" y="426"/>
                    </a:cxn>
                    <a:cxn ang="0">
                      <a:pos x="2065" y="441"/>
                    </a:cxn>
                    <a:cxn ang="0">
                      <a:pos x="2260" y="408"/>
                    </a:cxn>
                    <a:cxn ang="0">
                      <a:pos x="2245" y="516"/>
                    </a:cxn>
                    <a:cxn ang="0">
                      <a:pos x="2182" y="641"/>
                    </a:cxn>
                    <a:cxn ang="0">
                      <a:pos x="2152" y="749"/>
                    </a:cxn>
                    <a:cxn ang="0">
                      <a:pos x="2148" y="861"/>
                    </a:cxn>
                    <a:cxn ang="0">
                      <a:pos x="2074" y="977"/>
                    </a:cxn>
                    <a:cxn ang="0">
                      <a:pos x="2058" y="769"/>
                    </a:cxn>
                    <a:cxn ang="0">
                      <a:pos x="2094" y="623"/>
                    </a:cxn>
                    <a:cxn ang="0">
                      <a:pos x="2012" y="717"/>
                    </a:cxn>
                    <a:cxn ang="0">
                      <a:pos x="1716" y="861"/>
                    </a:cxn>
                    <a:cxn ang="0">
                      <a:pos x="1762" y="1127"/>
                    </a:cxn>
                    <a:cxn ang="0">
                      <a:pos x="1584" y="1263"/>
                    </a:cxn>
                    <a:cxn ang="0">
                      <a:pos x="1560" y="1445"/>
                    </a:cxn>
                    <a:cxn ang="0">
                      <a:pos x="1476" y="1329"/>
                    </a:cxn>
                    <a:cxn ang="0">
                      <a:pos x="1414" y="1251"/>
                    </a:cxn>
                    <a:cxn ang="0">
                      <a:pos x="1332" y="1349"/>
                    </a:cxn>
                    <a:cxn ang="0">
                      <a:pos x="1342" y="1383"/>
                    </a:cxn>
                    <a:cxn ang="0">
                      <a:pos x="1348" y="1517"/>
                    </a:cxn>
                    <a:cxn ang="0">
                      <a:pos x="1300" y="1663"/>
                    </a:cxn>
                    <a:cxn ang="0">
                      <a:pos x="1118" y="1769"/>
                    </a:cxn>
                    <a:cxn ang="0">
                      <a:pos x="940" y="1773"/>
                    </a:cxn>
                    <a:cxn ang="0">
                      <a:pos x="972" y="2031"/>
                    </a:cxn>
                    <a:cxn ang="0">
                      <a:pos x="840" y="2091"/>
                    </a:cxn>
                    <a:cxn ang="0">
                      <a:pos x="736" y="1943"/>
                    </a:cxn>
                    <a:cxn ang="0">
                      <a:pos x="800" y="2247"/>
                    </a:cxn>
                    <a:cxn ang="0">
                      <a:pos x="694" y="2085"/>
                    </a:cxn>
                    <a:cxn ang="0">
                      <a:pos x="690" y="1807"/>
                    </a:cxn>
                    <a:cxn ang="0">
                      <a:pos x="598" y="1565"/>
                    </a:cxn>
                    <a:cxn ang="0">
                      <a:pos x="434" y="1627"/>
                    </a:cxn>
                    <a:cxn ang="0">
                      <a:pos x="282" y="1829"/>
                    </a:cxn>
                    <a:cxn ang="0">
                      <a:pos x="252" y="1467"/>
                    </a:cxn>
                    <a:cxn ang="0">
                      <a:pos x="232" y="1357"/>
                    </a:cxn>
                    <a:cxn ang="0">
                      <a:pos x="176" y="1149"/>
                    </a:cxn>
                    <a:cxn ang="0">
                      <a:pos x="138" y="1021"/>
                    </a:cxn>
                    <a:cxn ang="0">
                      <a:pos x="132" y="1253"/>
                    </a:cxn>
                    <a:cxn ang="0">
                      <a:pos x="22" y="1151"/>
                    </a:cxn>
                    <a:cxn ang="0">
                      <a:pos x="206" y="681"/>
                    </a:cxn>
                    <a:cxn ang="0">
                      <a:pos x="404" y="515"/>
                    </a:cxn>
                    <a:cxn ang="0">
                      <a:pos x="386" y="673"/>
                    </a:cxn>
                    <a:cxn ang="0">
                      <a:pos x="378" y="733"/>
                    </a:cxn>
                    <a:cxn ang="0">
                      <a:pos x="498" y="599"/>
                    </a:cxn>
                    <a:cxn ang="0">
                      <a:pos x="494" y="411"/>
                    </a:cxn>
                    <a:cxn ang="0">
                      <a:pos x="500" y="375"/>
                    </a:cxn>
                  </a:cxnLst>
                  <a:rect l="0" t="0" r="r" b="b"/>
                  <a:pathLst>
                    <a:path w="2308" h="2297">
                      <a:moveTo>
                        <a:pt x="847" y="63"/>
                      </a:moveTo>
                      <a:cubicBezTo>
                        <a:pt x="856" y="89"/>
                        <a:pt x="868" y="59"/>
                        <a:pt x="883" y="54"/>
                      </a:cubicBezTo>
                      <a:cubicBezTo>
                        <a:pt x="892" y="51"/>
                        <a:pt x="901" y="48"/>
                        <a:pt x="910" y="45"/>
                      </a:cubicBezTo>
                      <a:cubicBezTo>
                        <a:pt x="913" y="44"/>
                        <a:pt x="919" y="42"/>
                        <a:pt x="919" y="42"/>
                      </a:cubicBezTo>
                      <a:cubicBezTo>
                        <a:pt x="922" y="43"/>
                        <a:pt x="951" y="46"/>
                        <a:pt x="934" y="60"/>
                      </a:cubicBezTo>
                      <a:cubicBezTo>
                        <a:pt x="930" y="63"/>
                        <a:pt x="924" y="62"/>
                        <a:pt x="919" y="63"/>
                      </a:cubicBezTo>
                      <a:cubicBezTo>
                        <a:pt x="899" y="56"/>
                        <a:pt x="879" y="70"/>
                        <a:pt x="865" y="84"/>
                      </a:cubicBezTo>
                      <a:cubicBezTo>
                        <a:pt x="863" y="102"/>
                        <a:pt x="865" y="118"/>
                        <a:pt x="844" y="111"/>
                      </a:cubicBezTo>
                      <a:cubicBezTo>
                        <a:pt x="818" y="114"/>
                        <a:pt x="807" y="111"/>
                        <a:pt x="799" y="135"/>
                      </a:cubicBezTo>
                      <a:cubicBezTo>
                        <a:pt x="800" y="139"/>
                        <a:pt x="799" y="144"/>
                        <a:pt x="802" y="147"/>
                      </a:cubicBezTo>
                      <a:cubicBezTo>
                        <a:pt x="807" y="151"/>
                        <a:pt x="820" y="153"/>
                        <a:pt x="820" y="153"/>
                      </a:cubicBezTo>
                      <a:cubicBezTo>
                        <a:pt x="840" y="149"/>
                        <a:pt x="846" y="140"/>
                        <a:pt x="862" y="129"/>
                      </a:cubicBezTo>
                      <a:cubicBezTo>
                        <a:pt x="866" y="132"/>
                        <a:pt x="877" y="136"/>
                        <a:pt x="874" y="144"/>
                      </a:cubicBezTo>
                      <a:cubicBezTo>
                        <a:pt x="872" y="151"/>
                        <a:pt x="867" y="157"/>
                        <a:pt x="862" y="162"/>
                      </a:cubicBezTo>
                      <a:cubicBezTo>
                        <a:pt x="856" y="168"/>
                        <a:pt x="844" y="180"/>
                        <a:pt x="844" y="180"/>
                      </a:cubicBezTo>
                      <a:cubicBezTo>
                        <a:pt x="848" y="202"/>
                        <a:pt x="849" y="205"/>
                        <a:pt x="871" y="201"/>
                      </a:cubicBezTo>
                      <a:cubicBezTo>
                        <a:pt x="882" y="194"/>
                        <a:pt x="888" y="189"/>
                        <a:pt x="892" y="177"/>
                      </a:cubicBezTo>
                      <a:cubicBezTo>
                        <a:pt x="890" y="170"/>
                        <a:pt x="884" y="164"/>
                        <a:pt x="883" y="156"/>
                      </a:cubicBezTo>
                      <a:cubicBezTo>
                        <a:pt x="878" y="102"/>
                        <a:pt x="934" y="96"/>
                        <a:pt x="973" y="90"/>
                      </a:cubicBezTo>
                      <a:cubicBezTo>
                        <a:pt x="992" y="96"/>
                        <a:pt x="1006" y="97"/>
                        <a:pt x="1027" y="99"/>
                      </a:cubicBezTo>
                      <a:cubicBezTo>
                        <a:pt x="1029" y="100"/>
                        <a:pt x="1051" y="110"/>
                        <a:pt x="1042" y="93"/>
                      </a:cubicBezTo>
                      <a:cubicBezTo>
                        <a:pt x="1034" y="79"/>
                        <a:pt x="1013" y="80"/>
                        <a:pt x="1000" y="78"/>
                      </a:cubicBezTo>
                      <a:cubicBezTo>
                        <a:pt x="981" y="72"/>
                        <a:pt x="985" y="69"/>
                        <a:pt x="961" y="72"/>
                      </a:cubicBezTo>
                      <a:cubicBezTo>
                        <a:pt x="948" y="76"/>
                        <a:pt x="938" y="86"/>
                        <a:pt x="925" y="90"/>
                      </a:cubicBezTo>
                      <a:cubicBezTo>
                        <a:pt x="919" y="73"/>
                        <a:pt x="932" y="70"/>
                        <a:pt x="946" y="60"/>
                      </a:cubicBezTo>
                      <a:cubicBezTo>
                        <a:pt x="952" y="56"/>
                        <a:pt x="964" y="48"/>
                        <a:pt x="964" y="48"/>
                      </a:cubicBezTo>
                      <a:cubicBezTo>
                        <a:pt x="967" y="43"/>
                        <a:pt x="978" y="25"/>
                        <a:pt x="985" y="21"/>
                      </a:cubicBezTo>
                      <a:cubicBezTo>
                        <a:pt x="993" y="16"/>
                        <a:pt x="1004" y="17"/>
                        <a:pt x="1012" y="12"/>
                      </a:cubicBezTo>
                      <a:cubicBezTo>
                        <a:pt x="1020" y="7"/>
                        <a:pt x="1039" y="0"/>
                        <a:pt x="1039" y="0"/>
                      </a:cubicBezTo>
                      <a:cubicBezTo>
                        <a:pt x="1060" y="2"/>
                        <a:pt x="1068" y="1"/>
                        <a:pt x="1084" y="12"/>
                      </a:cubicBezTo>
                      <a:cubicBezTo>
                        <a:pt x="1091" y="33"/>
                        <a:pt x="1084" y="28"/>
                        <a:pt x="1099" y="33"/>
                      </a:cubicBezTo>
                      <a:cubicBezTo>
                        <a:pt x="1110" y="29"/>
                        <a:pt x="1115" y="34"/>
                        <a:pt x="1126" y="30"/>
                      </a:cubicBezTo>
                      <a:cubicBezTo>
                        <a:pt x="1140" y="34"/>
                        <a:pt x="1150" y="32"/>
                        <a:pt x="1159" y="45"/>
                      </a:cubicBezTo>
                      <a:cubicBezTo>
                        <a:pt x="1167" y="78"/>
                        <a:pt x="1154" y="97"/>
                        <a:pt x="1123" y="105"/>
                      </a:cubicBezTo>
                      <a:cubicBezTo>
                        <a:pt x="1110" y="114"/>
                        <a:pt x="1106" y="126"/>
                        <a:pt x="1093" y="135"/>
                      </a:cubicBezTo>
                      <a:cubicBezTo>
                        <a:pt x="1086" y="146"/>
                        <a:pt x="1039" y="169"/>
                        <a:pt x="1024" y="174"/>
                      </a:cubicBezTo>
                      <a:cubicBezTo>
                        <a:pt x="1015" y="188"/>
                        <a:pt x="1011" y="186"/>
                        <a:pt x="994" y="183"/>
                      </a:cubicBezTo>
                      <a:cubicBezTo>
                        <a:pt x="991" y="180"/>
                        <a:pt x="986" y="178"/>
                        <a:pt x="985" y="174"/>
                      </a:cubicBezTo>
                      <a:cubicBezTo>
                        <a:pt x="983" y="163"/>
                        <a:pt x="1004" y="150"/>
                        <a:pt x="1012" y="147"/>
                      </a:cubicBezTo>
                      <a:cubicBezTo>
                        <a:pt x="1018" y="141"/>
                        <a:pt x="1024" y="135"/>
                        <a:pt x="1030" y="129"/>
                      </a:cubicBezTo>
                      <a:cubicBezTo>
                        <a:pt x="1034" y="125"/>
                        <a:pt x="1018" y="133"/>
                        <a:pt x="1012" y="135"/>
                      </a:cubicBezTo>
                      <a:cubicBezTo>
                        <a:pt x="1006" y="137"/>
                        <a:pt x="1000" y="141"/>
                        <a:pt x="994" y="144"/>
                      </a:cubicBezTo>
                      <a:cubicBezTo>
                        <a:pt x="988" y="148"/>
                        <a:pt x="976" y="156"/>
                        <a:pt x="976" y="156"/>
                      </a:cubicBezTo>
                      <a:cubicBezTo>
                        <a:pt x="969" y="167"/>
                        <a:pt x="963" y="167"/>
                        <a:pt x="952" y="174"/>
                      </a:cubicBezTo>
                      <a:cubicBezTo>
                        <a:pt x="938" y="195"/>
                        <a:pt x="936" y="186"/>
                        <a:pt x="946" y="201"/>
                      </a:cubicBezTo>
                      <a:cubicBezTo>
                        <a:pt x="952" y="199"/>
                        <a:pt x="958" y="197"/>
                        <a:pt x="964" y="195"/>
                      </a:cubicBezTo>
                      <a:cubicBezTo>
                        <a:pt x="967" y="194"/>
                        <a:pt x="973" y="192"/>
                        <a:pt x="973" y="192"/>
                      </a:cubicBezTo>
                      <a:cubicBezTo>
                        <a:pt x="994" y="199"/>
                        <a:pt x="985" y="200"/>
                        <a:pt x="1000" y="195"/>
                      </a:cubicBezTo>
                      <a:cubicBezTo>
                        <a:pt x="1018" y="222"/>
                        <a:pt x="982" y="200"/>
                        <a:pt x="1006" y="216"/>
                      </a:cubicBezTo>
                      <a:cubicBezTo>
                        <a:pt x="1019" y="212"/>
                        <a:pt x="1031" y="221"/>
                        <a:pt x="1042" y="228"/>
                      </a:cubicBezTo>
                      <a:cubicBezTo>
                        <a:pt x="1050" y="216"/>
                        <a:pt x="1053" y="210"/>
                        <a:pt x="1066" y="219"/>
                      </a:cubicBezTo>
                      <a:cubicBezTo>
                        <a:pt x="1076" y="234"/>
                        <a:pt x="1073" y="223"/>
                        <a:pt x="1063" y="234"/>
                      </a:cubicBezTo>
                      <a:cubicBezTo>
                        <a:pt x="1058" y="239"/>
                        <a:pt x="1051" y="252"/>
                        <a:pt x="1051" y="252"/>
                      </a:cubicBezTo>
                      <a:cubicBezTo>
                        <a:pt x="1063" y="260"/>
                        <a:pt x="1076" y="262"/>
                        <a:pt x="1090" y="267"/>
                      </a:cubicBezTo>
                      <a:cubicBezTo>
                        <a:pt x="1096" y="265"/>
                        <a:pt x="1102" y="263"/>
                        <a:pt x="1108" y="261"/>
                      </a:cubicBezTo>
                      <a:cubicBezTo>
                        <a:pt x="1111" y="260"/>
                        <a:pt x="1117" y="258"/>
                        <a:pt x="1117" y="258"/>
                      </a:cubicBezTo>
                      <a:cubicBezTo>
                        <a:pt x="1119" y="264"/>
                        <a:pt x="1121" y="270"/>
                        <a:pt x="1123" y="276"/>
                      </a:cubicBezTo>
                      <a:cubicBezTo>
                        <a:pt x="1124" y="279"/>
                        <a:pt x="1126" y="285"/>
                        <a:pt x="1126" y="285"/>
                      </a:cubicBezTo>
                      <a:cubicBezTo>
                        <a:pt x="1113" y="289"/>
                        <a:pt x="1114" y="296"/>
                        <a:pt x="1111" y="309"/>
                      </a:cubicBezTo>
                      <a:cubicBezTo>
                        <a:pt x="1112" y="314"/>
                        <a:pt x="1110" y="320"/>
                        <a:pt x="1114" y="324"/>
                      </a:cubicBezTo>
                      <a:cubicBezTo>
                        <a:pt x="1124" y="334"/>
                        <a:pt x="1133" y="301"/>
                        <a:pt x="1138" y="294"/>
                      </a:cubicBezTo>
                      <a:cubicBezTo>
                        <a:pt x="1144" y="286"/>
                        <a:pt x="1156" y="286"/>
                        <a:pt x="1165" y="285"/>
                      </a:cubicBezTo>
                      <a:cubicBezTo>
                        <a:pt x="1180" y="275"/>
                        <a:pt x="1199" y="271"/>
                        <a:pt x="1216" y="267"/>
                      </a:cubicBezTo>
                      <a:cubicBezTo>
                        <a:pt x="1228" y="259"/>
                        <a:pt x="1235" y="258"/>
                        <a:pt x="1240" y="273"/>
                      </a:cubicBezTo>
                      <a:cubicBezTo>
                        <a:pt x="1230" y="283"/>
                        <a:pt x="1224" y="287"/>
                        <a:pt x="1210" y="291"/>
                      </a:cubicBezTo>
                      <a:cubicBezTo>
                        <a:pt x="1202" y="296"/>
                        <a:pt x="1183" y="303"/>
                        <a:pt x="1183" y="303"/>
                      </a:cubicBezTo>
                      <a:cubicBezTo>
                        <a:pt x="1167" y="328"/>
                        <a:pt x="1163" y="332"/>
                        <a:pt x="1135" y="339"/>
                      </a:cubicBezTo>
                      <a:cubicBezTo>
                        <a:pt x="1125" y="349"/>
                        <a:pt x="1119" y="350"/>
                        <a:pt x="1105" y="354"/>
                      </a:cubicBezTo>
                      <a:cubicBezTo>
                        <a:pt x="1085" y="347"/>
                        <a:pt x="1075" y="345"/>
                        <a:pt x="1054" y="342"/>
                      </a:cubicBezTo>
                      <a:cubicBezTo>
                        <a:pt x="1054" y="342"/>
                        <a:pt x="1062" y="355"/>
                        <a:pt x="1069" y="357"/>
                      </a:cubicBezTo>
                      <a:cubicBezTo>
                        <a:pt x="1075" y="359"/>
                        <a:pt x="1081" y="359"/>
                        <a:pt x="1087" y="360"/>
                      </a:cubicBezTo>
                      <a:cubicBezTo>
                        <a:pt x="1093" y="362"/>
                        <a:pt x="1105" y="366"/>
                        <a:pt x="1105" y="366"/>
                      </a:cubicBezTo>
                      <a:cubicBezTo>
                        <a:pt x="1116" y="362"/>
                        <a:pt x="1123" y="359"/>
                        <a:pt x="1135" y="363"/>
                      </a:cubicBezTo>
                      <a:cubicBezTo>
                        <a:pt x="1138" y="360"/>
                        <a:pt x="1140" y="356"/>
                        <a:pt x="1144" y="354"/>
                      </a:cubicBezTo>
                      <a:cubicBezTo>
                        <a:pt x="1147" y="352"/>
                        <a:pt x="1152" y="348"/>
                        <a:pt x="1153" y="351"/>
                      </a:cubicBezTo>
                      <a:cubicBezTo>
                        <a:pt x="1154" y="357"/>
                        <a:pt x="1147" y="369"/>
                        <a:pt x="1147" y="369"/>
                      </a:cubicBezTo>
                      <a:cubicBezTo>
                        <a:pt x="1148" y="373"/>
                        <a:pt x="1146" y="380"/>
                        <a:pt x="1150" y="381"/>
                      </a:cubicBezTo>
                      <a:cubicBezTo>
                        <a:pt x="1162" y="384"/>
                        <a:pt x="1162" y="348"/>
                        <a:pt x="1165" y="345"/>
                      </a:cubicBezTo>
                      <a:cubicBezTo>
                        <a:pt x="1166" y="343"/>
                        <a:pt x="1195" y="321"/>
                        <a:pt x="1201" y="318"/>
                      </a:cubicBezTo>
                      <a:cubicBezTo>
                        <a:pt x="1207" y="315"/>
                        <a:pt x="1219" y="312"/>
                        <a:pt x="1219" y="312"/>
                      </a:cubicBezTo>
                      <a:cubicBezTo>
                        <a:pt x="1220" y="318"/>
                        <a:pt x="1219" y="325"/>
                        <a:pt x="1222" y="330"/>
                      </a:cubicBezTo>
                      <a:cubicBezTo>
                        <a:pt x="1224" y="333"/>
                        <a:pt x="1223" y="324"/>
                        <a:pt x="1225" y="321"/>
                      </a:cubicBezTo>
                      <a:cubicBezTo>
                        <a:pt x="1227" y="317"/>
                        <a:pt x="1230" y="314"/>
                        <a:pt x="1234" y="312"/>
                      </a:cubicBezTo>
                      <a:cubicBezTo>
                        <a:pt x="1240" y="309"/>
                        <a:pt x="1252" y="306"/>
                        <a:pt x="1252" y="306"/>
                      </a:cubicBezTo>
                      <a:cubicBezTo>
                        <a:pt x="1268" y="310"/>
                        <a:pt x="1273" y="324"/>
                        <a:pt x="1258" y="336"/>
                      </a:cubicBezTo>
                      <a:cubicBezTo>
                        <a:pt x="1253" y="340"/>
                        <a:pt x="1246" y="341"/>
                        <a:pt x="1240" y="345"/>
                      </a:cubicBezTo>
                      <a:cubicBezTo>
                        <a:pt x="1225" y="368"/>
                        <a:pt x="1262" y="342"/>
                        <a:pt x="1270" y="339"/>
                      </a:cubicBezTo>
                      <a:cubicBezTo>
                        <a:pt x="1277" y="317"/>
                        <a:pt x="1282" y="302"/>
                        <a:pt x="1306" y="294"/>
                      </a:cubicBezTo>
                      <a:cubicBezTo>
                        <a:pt x="1320" y="298"/>
                        <a:pt x="1320" y="305"/>
                        <a:pt x="1333" y="309"/>
                      </a:cubicBezTo>
                      <a:cubicBezTo>
                        <a:pt x="1365" y="301"/>
                        <a:pt x="1327" y="312"/>
                        <a:pt x="1354" y="300"/>
                      </a:cubicBezTo>
                      <a:cubicBezTo>
                        <a:pt x="1360" y="297"/>
                        <a:pt x="1372" y="294"/>
                        <a:pt x="1372" y="294"/>
                      </a:cubicBezTo>
                      <a:cubicBezTo>
                        <a:pt x="1387" y="299"/>
                        <a:pt x="1378" y="298"/>
                        <a:pt x="1399" y="291"/>
                      </a:cubicBezTo>
                      <a:cubicBezTo>
                        <a:pt x="1405" y="289"/>
                        <a:pt x="1417" y="285"/>
                        <a:pt x="1417" y="285"/>
                      </a:cubicBezTo>
                      <a:cubicBezTo>
                        <a:pt x="1424" y="287"/>
                        <a:pt x="1431" y="288"/>
                        <a:pt x="1438" y="291"/>
                      </a:cubicBezTo>
                      <a:cubicBezTo>
                        <a:pt x="1444" y="294"/>
                        <a:pt x="1456" y="303"/>
                        <a:pt x="1456" y="303"/>
                      </a:cubicBezTo>
                      <a:cubicBezTo>
                        <a:pt x="1475" y="284"/>
                        <a:pt x="1464" y="284"/>
                        <a:pt x="1498" y="288"/>
                      </a:cubicBezTo>
                      <a:cubicBezTo>
                        <a:pt x="1513" y="293"/>
                        <a:pt x="1524" y="300"/>
                        <a:pt x="1540" y="303"/>
                      </a:cubicBezTo>
                      <a:cubicBezTo>
                        <a:pt x="1553" y="322"/>
                        <a:pt x="1536" y="347"/>
                        <a:pt x="1516" y="354"/>
                      </a:cubicBezTo>
                      <a:cubicBezTo>
                        <a:pt x="1500" y="349"/>
                        <a:pt x="1511" y="359"/>
                        <a:pt x="1495" y="363"/>
                      </a:cubicBezTo>
                      <a:cubicBezTo>
                        <a:pt x="1474" y="368"/>
                        <a:pt x="1453" y="376"/>
                        <a:pt x="1432" y="381"/>
                      </a:cubicBezTo>
                      <a:cubicBezTo>
                        <a:pt x="1443" y="385"/>
                        <a:pt x="1485" y="376"/>
                        <a:pt x="1495" y="375"/>
                      </a:cubicBezTo>
                      <a:cubicBezTo>
                        <a:pt x="1511" y="370"/>
                        <a:pt x="1524" y="376"/>
                        <a:pt x="1540" y="381"/>
                      </a:cubicBezTo>
                      <a:cubicBezTo>
                        <a:pt x="1549" y="384"/>
                        <a:pt x="1567" y="390"/>
                        <a:pt x="1567" y="390"/>
                      </a:cubicBezTo>
                      <a:cubicBezTo>
                        <a:pt x="1577" y="406"/>
                        <a:pt x="1590" y="398"/>
                        <a:pt x="1606" y="393"/>
                      </a:cubicBezTo>
                      <a:cubicBezTo>
                        <a:pt x="1608" y="386"/>
                        <a:pt x="1608" y="380"/>
                        <a:pt x="1618" y="381"/>
                      </a:cubicBezTo>
                      <a:cubicBezTo>
                        <a:pt x="1624" y="382"/>
                        <a:pt x="1636" y="387"/>
                        <a:pt x="1636" y="387"/>
                      </a:cubicBezTo>
                      <a:cubicBezTo>
                        <a:pt x="1650" y="408"/>
                        <a:pt x="1650" y="398"/>
                        <a:pt x="1645" y="414"/>
                      </a:cubicBezTo>
                      <a:cubicBezTo>
                        <a:pt x="1650" y="428"/>
                        <a:pt x="1652" y="438"/>
                        <a:pt x="1660" y="450"/>
                      </a:cubicBezTo>
                      <a:cubicBezTo>
                        <a:pt x="1671" y="443"/>
                        <a:pt x="1669" y="436"/>
                        <a:pt x="1681" y="432"/>
                      </a:cubicBezTo>
                      <a:cubicBezTo>
                        <a:pt x="1694" y="435"/>
                        <a:pt x="1702" y="439"/>
                        <a:pt x="1714" y="435"/>
                      </a:cubicBezTo>
                      <a:cubicBezTo>
                        <a:pt x="1724" y="438"/>
                        <a:pt x="1731" y="444"/>
                        <a:pt x="1741" y="447"/>
                      </a:cubicBezTo>
                      <a:cubicBezTo>
                        <a:pt x="1760" y="441"/>
                        <a:pt x="1761" y="437"/>
                        <a:pt x="1750" y="420"/>
                      </a:cubicBezTo>
                      <a:cubicBezTo>
                        <a:pt x="1751" y="417"/>
                        <a:pt x="1750" y="413"/>
                        <a:pt x="1753" y="411"/>
                      </a:cubicBezTo>
                      <a:cubicBezTo>
                        <a:pt x="1758" y="407"/>
                        <a:pt x="1771" y="405"/>
                        <a:pt x="1771" y="405"/>
                      </a:cubicBezTo>
                      <a:cubicBezTo>
                        <a:pt x="1786" y="407"/>
                        <a:pt x="1808" y="404"/>
                        <a:pt x="1813" y="420"/>
                      </a:cubicBezTo>
                      <a:cubicBezTo>
                        <a:pt x="1810" y="423"/>
                        <a:pt x="1804" y="425"/>
                        <a:pt x="1804" y="429"/>
                      </a:cubicBezTo>
                      <a:cubicBezTo>
                        <a:pt x="1804" y="433"/>
                        <a:pt x="1810" y="436"/>
                        <a:pt x="1813" y="435"/>
                      </a:cubicBezTo>
                      <a:cubicBezTo>
                        <a:pt x="1820" y="433"/>
                        <a:pt x="1816" y="420"/>
                        <a:pt x="1822" y="417"/>
                      </a:cubicBezTo>
                      <a:cubicBezTo>
                        <a:pt x="1826" y="414"/>
                        <a:pt x="1832" y="415"/>
                        <a:pt x="1837" y="414"/>
                      </a:cubicBezTo>
                      <a:cubicBezTo>
                        <a:pt x="1858" y="421"/>
                        <a:pt x="1850" y="416"/>
                        <a:pt x="1864" y="426"/>
                      </a:cubicBezTo>
                      <a:cubicBezTo>
                        <a:pt x="1874" y="440"/>
                        <a:pt x="1867" y="436"/>
                        <a:pt x="1888" y="429"/>
                      </a:cubicBezTo>
                      <a:cubicBezTo>
                        <a:pt x="1894" y="427"/>
                        <a:pt x="1906" y="423"/>
                        <a:pt x="1906" y="423"/>
                      </a:cubicBezTo>
                      <a:cubicBezTo>
                        <a:pt x="1927" y="427"/>
                        <a:pt x="1916" y="424"/>
                        <a:pt x="1939" y="432"/>
                      </a:cubicBezTo>
                      <a:cubicBezTo>
                        <a:pt x="1942" y="433"/>
                        <a:pt x="1948" y="435"/>
                        <a:pt x="1948" y="435"/>
                      </a:cubicBezTo>
                      <a:cubicBezTo>
                        <a:pt x="1954" y="444"/>
                        <a:pt x="1972" y="456"/>
                        <a:pt x="1972" y="456"/>
                      </a:cubicBezTo>
                      <a:cubicBezTo>
                        <a:pt x="1984" y="453"/>
                        <a:pt x="1991" y="449"/>
                        <a:pt x="2002" y="444"/>
                      </a:cubicBezTo>
                      <a:cubicBezTo>
                        <a:pt x="2008" y="441"/>
                        <a:pt x="2020" y="438"/>
                        <a:pt x="2020" y="438"/>
                      </a:cubicBezTo>
                      <a:cubicBezTo>
                        <a:pt x="2036" y="441"/>
                        <a:pt x="2049" y="445"/>
                        <a:pt x="2065" y="441"/>
                      </a:cubicBezTo>
                      <a:cubicBezTo>
                        <a:pt x="2059" y="423"/>
                        <a:pt x="2065" y="423"/>
                        <a:pt x="2083" y="417"/>
                      </a:cubicBezTo>
                      <a:cubicBezTo>
                        <a:pt x="2090" y="415"/>
                        <a:pt x="2095" y="409"/>
                        <a:pt x="2101" y="405"/>
                      </a:cubicBezTo>
                      <a:cubicBezTo>
                        <a:pt x="2104" y="403"/>
                        <a:pt x="2110" y="399"/>
                        <a:pt x="2110" y="399"/>
                      </a:cubicBezTo>
                      <a:cubicBezTo>
                        <a:pt x="2119" y="400"/>
                        <a:pt x="2136" y="402"/>
                        <a:pt x="2146" y="405"/>
                      </a:cubicBezTo>
                      <a:cubicBezTo>
                        <a:pt x="2155" y="407"/>
                        <a:pt x="2173" y="414"/>
                        <a:pt x="2173" y="414"/>
                      </a:cubicBezTo>
                      <a:cubicBezTo>
                        <a:pt x="2189" y="403"/>
                        <a:pt x="2197" y="405"/>
                        <a:pt x="2215" y="411"/>
                      </a:cubicBezTo>
                      <a:cubicBezTo>
                        <a:pt x="2222" y="413"/>
                        <a:pt x="2233" y="423"/>
                        <a:pt x="2233" y="423"/>
                      </a:cubicBezTo>
                      <a:cubicBezTo>
                        <a:pt x="2244" y="419"/>
                        <a:pt x="2249" y="412"/>
                        <a:pt x="2260" y="408"/>
                      </a:cubicBezTo>
                      <a:cubicBezTo>
                        <a:pt x="2271" y="412"/>
                        <a:pt x="2280" y="413"/>
                        <a:pt x="2290" y="420"/>
                      </a:cubicBezTo>
                      <a:cubicBezTo>
                        <a:pt x="2287" y="434"/>
                        <a:pt x="2284" y="442"/>
                        <a:pt x="2299" y="447"/>
                      </a:cubicBezTo>
                      <a:cubicBezTo>
                        <a:pt x="2308" y="460"/>
                        <a:pt x="2304" y="463"/>
                        <a:pt x="2293" y="474"/>
                      </a:cubicBezTo>
                      <a:cubicBezTo>
                        <a:pt x="2284" y="471"/>
                        <a:pt x="2275" y="468"/>
                        <a:pt x="2266" y="465"/>
                      </a:cubicBezTo>
                      <a:cubicBezTo>
                        <a:pt x="2263" y="464"/>
                        <a:pt x="2257" y="462"/>
                        <a:pt x="2257" y="462"/>
                      </a:cubicBezTo>
                      <a:cubicBezTo>
                        <a:pt x="2242" y="465"/>
                        <a:pt x="2235" y="462"/>
                        <a:pt x="2221" y="465"/>
                      </a:cubicBezTo>
                      <a:cubicBezTo>
                        <a:pt x="2229" y="477"/>
                        <a:pt x="2234" y="480"/>
                        <a:pt x="2221" y="489"/>
                      </a:cubicBezTo>
                      <a:cubicBezTo>
                        <a:pt x="2214" y="509"/>
                        <a:pt x="2227" y="512"/>
                        <a:pt x="2245" y="516"/>
                      </a:cubicBezTo>
                      <a:cubicBezTo>
                        <a:pt x="2248" y="518"/>
                        <a:pt x="2252" y="519"/>
                        <a:pt x="2254" y="522"/>
                      </a:cubicBezTo>
                      <a:cubicBezTo>
                        <a:pt x="2257" y="527"/>
                        <a:pt x="2260" y="540"/>
                        <a:pt x="2260" y="540"/>
                      </a:cubicBezTo>
                      <a:cubicBezTo>
                        <a:pt x="2253" y="550"/>
                        <a:pt x="2248" y="554"/>
                        <a:pt x="2236" y="558"/>
                      </a:cubicBezTo>
                      <a:cubicBezTo>
                        <a:pt x="2230" y="567"/>
                        <a:pt x="2228" y="575"/>
                        <a:pt x="2221" y="582"/>
                      </a:cubicBezTo>
                      <a:lnTo>
                        <a:pt x="2212" y="623"/>
                      </a:lnTo>
                      <a:lnTo>
                        <a:pt x="2218" y="643"/>
                      </a:lnTo>
                      <a:lnTo>
                        <a:pt x="2198" y="631"/>
                      </a:lnTo>
                      <a:lnTo>
                        <a:pt x="2182" y="641"/>
                      </a:lnTo>
                      <a:lnTo>
                        <a:pt x="2176" y="655"/>
                      </a:lnTo>
                      <a:lnTo>
                        <a:pt x="2156" y="659"/>
                      </a:lnTo>
                      <a:lnTo>
                        <a:pt x="2146" y="673"/>
                      </a:lnTo>
                      <a:lnTo>
                        <a:pt x="2132" y="687"/>
                      </a:lnTo>
                      <a:lnTo>
                        <a:pt x="2132" y="709"/>
                      </a:lnTo>
                      <a:lnTo>
                        <a:pt x="2136" y="727"/>
                      </a:lnTo>
                      <a:lnTo>
                        <a:pt x="2150" y="729"/>
                      </a:lnTo>
                      <a:lnTo>
                        <a:pt x="2152" y="749"/>
                      </a:lnTo>
                      <a:lnTo>
                        <a:pt x="2176" y="763"/>
                      </a:lnTo>
                      <a:lnTo>
                        <a:pt x="2180" y="779"/>
                      </a:lnTo>
                      <a:lnTo>
                        <a:pt x="2158" y="769"/>
                      </a:lnTo>
                      <a:lnTo>
                        <a:pt x="2152" y="789"/>
                      </a:lnTo>
                      <a:lnTo>
                        <a:pt x="2166" y="807"/>
                      </a:lnTo>
                      <a:lnTo>
                        <a:pt x="2152" y="821"/>
                      </a:lnTo>
                      <a:lnTo>
                        <a:pt x="2146" y="839"/>
                      </a:lnTo>
                      <a:lnTo>
                        <a:pt x="2148" y="861"/>
                      </a:lnTo>
                      <a:lnTo>
                        <a:pt x="2132" y="879"/>
                      </a:lnTo>
                      <a:lnTo>
                        <a:pt x="2128" y="907"/>
                      </a:lnTo>
                      <a:lnTo>
                        <a:pt x="2118" y="925"/>
                      </a:lnTo>
                      <a:lnTo>
                        <a:pt x="2118" y="945"/>
                      </a:lnTo>
                      <a:lnTo>
                        <a:pt x="2100" y="963"/>
                      </a:lnTo>
                      <a:lnTo>
                        <a:pt x="2100" y="979"/>
                      </a:lnTo>
                      <a:lnTo>
                        <a:pt x="2088" y="983"/>
                      </a:lnTo>
                      <a:lnTo>
                        <a:pt x="2074" y="977"/>
                      </a:lnTo>
                      <a:lnTo>
                        <a:pt x="2086" y="961"/>
                      </a:lnTo>
                      <a:lnTo>
                        <a:pt x="2104" y="945"/>
                      </a:lnTo>
                      <a:lnTo>
                        <a:pt x="2110" y="925"/>
                      </a:lnTo>
                      <a:lnTo>
                        <a:pt x="2106" y="893"/>
                      </a:lnTo>
                      <a:lnTo>
                        <a:pt x="2090" y="865"/>
                      </a:lnTo>
                      <a:lnTo>
                        <a:pt x="2070" y="837"/>
                      </a:lnTo>
                      <a:lnTo>
                        <a:pt x="2056" y="797"/>
                      </a:lnTo>
                      <a:lnTo>
                        <a:pt x="2058" y="769"/>
                      </a:lnTo>
                      <a:lnTo>
                        <a:pt x="2062" y="745"/>
                      </a:lnTo>
                      <a:lnTo>
                        <a:pt x="2080" y="731"/>
                      </a:lnTo>
                      <a:lnTo>
                        <a:pt x="2098" y="701"/>
                      </a:lnTo>
                      <a:lnTo>
                        <a:pt x="2108" y="677"/>
                      </a:lnTo>
                      <a:lnTo>
                        <a:pt x="2106" y="663"/>
                      </a:lnTo>
                      <a:lnTo>
                        <a:pt x="2116" y="623"/>
                      </a:lnTo>
                      <a:lnTo>
                        <a:pt x="2106" y="603"/>
                      </a:lnTo>
                      <a:lnTo>
                        <a:pt x="2094" y="623"/>
                      </a:lnTo>
                      <a:lnTo>
                        <a:pt x="2100" y="641"/>
                      </a:lnTo>
                      <a:lnTo>
                        <a:pt x="2076" y="665"/>
                      </a:lnTo>
                      <a:lnTo>
                        <a:pt x="2060" y="659"/>
                      </a:lnTo>
                      <a:lnTo>
                        <a:pt x="2060" y="639"/>
                      </a:lnTo>
                      <a:lnTo>
                        <a:pt x="2022" y="657"/>
                      </a:lnTo>
                      <a:lnTo>
                        <a:pt x="2020" y="679"/>
                      </a:lnTo>
                      <a:lnTo>
                        <a:pt x="2004" y="703"/>
                      </a:lnTo>
                      <a:lnTo>
                        <a:pt x="2012" y="717"/>
                      </a:lnTo>
                      <a:lnTo>
                        <a:pt x="1968" y="731"/>
                      </a:lnTo>
                      <a:lnTo>
                        <a:pt x="1962" y="711"/>
                      </a:lnTo>
                      <a:lnTo>
                        <a:pt x="1934" y="719"/>
                      </a:lnTo>
                      <a:lnTo>
                        <a:pt x="1906" y="735"/>
                      </a:lnTo>
                      <a:lnTo>
                        <a:pt x="1854" y="737"/>
                      </a:lnTo>
                      <a:lnTo>
                        <a:pt x="1814" y="753"/>
                      </a:lnTo>
                      <a:lnTo>
                        <a:pt x="1810" y="767"/>
                      </a:lnTo>
                      <a:lnTo>
                        <a:pt x="1716" y="861"/>
                      </a:lnTo>
                      <a:lnTo>
                        <a:pt x="1738" y="877"/>
                      </a:lnTo>
                      <a:lnTo>
                        <a:pt x="1762" y="889"/>
                      </a:lnTo>
                      <a:lnTo>
                        <a:pt x="1794" y="875"/>
                      </a:lnTo>
                      <a:lnTo>
                        <a:pt x="1820" y="905"/>
                      </a:lnTo>
                      <a:lnTo>
                        <a:pt x="1826" y="953"/>
                      </a:lnTo>
                      <a:lnTo>
                        <a:pt x="1820" y="1021"/>
                      </a:lnTo>
                      <a:lnTo>
                        <a:pt x="1800" y="1059"/>
                      </a:lnTo>
                      <a:lnTo>
                        <a:pt x="1762" y="1127"/>
                      </a:lnTo>
                      <a:lnTo>
                        <a:pt x="1734" y="1151"/>
                      </a:lnTo>
                      <a:lnTo>
                        <a:pt x="1706" y="1191"/>
                      </a:lnTo>
                      <a:lnTo>
                        <a:pt x="1670" y="1207"/>
                      </a:lnTo>
                      <a:lnTo>
                        <a:pt x="1648" y="1209"/>
                      </a:lnTo>
                      <a:lnTo>
                        <a:pt x="1636" y="1193"/>
                      </a:lnTo>
                      <a:lnTo>
                        <a:pt x="1620" y="1215"/>
                      </a:lnTo>
                      <a:lnTo>
                        <a:pt x="1592" y="1239"/>
                      </a:lnTo>
                      <a:lnTo>
                        <a:pt x="1584" y="1263"/>
                      </a:lnTo>
                      <a:lnTo>
                        <a:pt x="1564" y="1281"/>
                      </a:lnTo>
                      <a:lnTo>
                        <a:pt x="1534" y="1295"/>
                      </a:lnTo>
                      <a:lnTo>
                        <a:pt x="1536" y="1317"/>
                      </a:lnTo>
                      <a:lnTo>
                        <a:pt x="1560" y="1337"/>
                      </a:lnTo>
                      <a:lnTo>
                        <a:pt x="1574" y="1375"/>
                      </a:lnTo>
                      <a:lnTo>
                        <a:pt x="1580" y="1409"/>
                      </a:lnTo>
                      <a:lnTo>
                        <a:pt x="1574" y="1427"/>
                      </a:lnTo>
                      <a:lnTo>
                        <a:pt x="1560" y="1445"/>
                      </a:lnTo>
                      <a:lnTo>
                        <a:pt x="1526" y="1449"/>
                      </a:lnTo>
                      <a:lnTo>
                        <a:pt x="1500" y="1445"/>
                      </a:lnTo>
                      <a:lnTo>
                        <a:pt x="1506" y="1393"/>
                      </a:lnTo>
                      <a:lnTo>
                        <a:pt x="1500" y="1377"/>
                      </a:lnTo>
                      <a:lnTo>
                        <a:pt x="1510" y="1369"/>
                      </a:lnTo>
                      <a:lnTo>
                        <a:pt x="1506" y="1355"/>
                      </a:lnTo>
                      <a:lnTo>
                        <a:pt x="1478" y="1341"/>
                      </a:lnTo>
                      <a:lnTo>
                        <a:pt x="1476" y="1329"/>
                      </a:lnTo>
                      <a:lnTo>
                        <a:pt x="1488" y="1315"/>
                      </a:lnTo>
                      <a:lnTo>
                        <a:pt x="1482" y="1295"/>
                      </a:lnTo>
                      <a:lnTo>
                        <a:pt x="1460" y="1281"/>
                      </a:lnTo>
                      <a:lnTo>
                        <a:pt x="1436" y="1279"/>
                      </a:lnTo>
                      <a:lnTo>
                        <a:pt x="1416" y="1299"/>
                      </a:lnTo>
                      <a:lnTo>
                        <a:pt x="1402" y="1299"/>
                      </a:lnTo>
                      <a:lnTo>
                        <a:pt x="1398" y="1283"/>
                      </a:lnTo>
                      <a:lnTo>
                        <a:pt x="1414" y="1251"/>
                      </a:lnTo>
                      <a:lnTo>
                        <a:pt x="1396" y="1243"/>
                      </a:lnTo>
                      <a:lnTo>
                        <a:pt x="1368" y="1269"/>
                      </a:lnTo>
                      <a:lnTo>
                        <a:pt x="1336" y="1283"/>
                      </a:lnTo>
                      <a:lnTo>
                        <a:pt x="1326" y="1293"/>
                      </a:lnTo>
                      <a:lnTo>
                        <a:pt x="1306" y="1295"/>
                      </a:lnTo>
                      <a:lnTo>
                        <a:pt x="1308" y="1323"/>
                      </a:lnTo>
                      <a:lnTo>
                        <a:pt x="1328" y="1325"/>
                      </a:lnTo>
                      <a:lnTo>
                        <a:pt x="1332" y="1349"/>
                      </a:lnTo>
                      <a:lnTo>
                        <a:pt x="1346" y="1353"/>
                      </a:lnTo>
                      <a:lnTo>
                        <a:pt x="1376" y="1337"/>
                      </a:lnTo>
                      <a:lnTo>
                        <a:pt x="1392" y="1345"/>
                      </a:lnTo>
                      <a:lnTo>
                        <a:pt x="1410" y="1357"/>
                      </a:lnTo>
                      <a:lnTo>
                        <a:pt x="1408" y="1367"/>
                      </a:lnTo>
                      <a:lnTo>
                        <a:pt x="1380" y="1365"/>
                      </a:lnTo>
                      <a:lnTo>
                        <a:pt x="1358" y="1379"/>
                      </a:lnTo>
                      <a:lnTo>
                        <a:pt x="1342" y="1383"/>
                      </a:lnTo>
                      <a:lnTo>
                        <a:pt x="1342" y="1397"/>
                      </a:lnTo>
                      <a:lnTo>
                        <a:pt x="1322" y="1411"/>
                      </a:lnTo>
                      <a:lnTo>
                        <a:pt x="1326" y="1425"/>
                      </a:lnTo>
                      <a:lnTo>
                        <a:pt x="1350" y="1439"/>
                      </a:lnTo>
                      <a:lnTo>
                        <a:pt x="1354" y="1475"/>
                      </a:lnTo>
                      <a:lnTo>
                        <a:pt x="1370" y="1507"/>
                      </a:lnTo>
                      <a:lnTo>
                        <a:pt x="1378" y="1519"/>
                      </a:lnTo>
                      <a:lnTo>
                        <a:pt x="1348" y="1517"/>
                      </a:lnTo>
                      <a:lnTo>
                        <a:pt x="1366" y="1537"/>
                      </a:lnTo>
                      <a:lnTo>
                        <a:pt x="1366" y="1547"/>
                      </a:lnTo>
                      <a:lnTo>
                        <a:pt x="1344" y="1565"/>
                      </a:lnTo>
                      <a:lnTo>
                        <a:pt x="1364" y="1581"/>
                      </a:lnTo>
                      <a:lnTo>
                        <a:pt x="1368" y="1601"/>
                      </a:lnTo>
                      <a:lnTo>
                        <a:pt x="1352" y="1619"/>
                      </a:lnTo>
                      <a:lnTo>
                        <a:pt x="1334" y="1635"/>
                      </a:lnTo>
                      <a:lnTo>
                        <a:pt x="1300" y="1663"/>
                      </a:lnTo>
                      <a:lnTo>
                        <a:pt x="1290" y="1693"/>
                      </a:lnTo>
                      <a:lnTo>
                        <a:pt x="1258" y="1725"/>
                      </a:lnTo>
                      <a:lnTo>
                        <a:pt x="1220" y="1747"/>
                      </a:lnTo>
                      <a:lnTo>
                        <a:pt x="1198" y="1765"/>
                      </a:lnTo>
                      <a:lnTo>
                        <a:pt x="1172" y="1765"/>
                      </a:lnTo>
                      <a:lnTo>
                        <a:pt x="1140" y="1763"/>
                      </a:lnTo>
                      <a:lnTo>
                        <a:pt x="1124" y="1753"/>
                      </a:lnTo>
                      <a:lnTo>
                        <a:pt x="1118" y="1769"/>
                      </a:lnTo>
                      <a:lnTo>
                        <a:pt x="1088" y="1779"/>
                      </a:lnTo>
                      <a:lnTo>
                        <a:pt x="1046" y="1783"/>
                      </a:lnTo>
                      <a:lnTo>
                        <a:pt x="1030" y="1801"/>
                      </a:lnTo>
                      <a:lnTo>
                        <a:pt x="1016" y="1793"/>
                      </a:lnTo>
                      <a:lnTo>
                        <a:pt x="1014" y="1767"/>
                      </a:lnTo>
                      <a:lnTo>
                        <a:pt x="992" y="1757"/>
                      </a:lnTo>
                      <a:lnTo>
                        <a:pt x="968" y="1761"/>
                      </a:lnTo>
                      <a:lnTo>
                        <a:pt x="940" y="1773"/>
                      </a:lnTo>
                      <a:lnTo>
                        <a:pt x="912" y="1783"/>
                      </a:lnTo>
                      <a:lnTo>
                        <a:pt x="890" y="1815"/>
                      </a:lnTo>
                      <a:lnTo>
                        <a:pt x="908" y="1849"/>
                      </a:lnTo>
                      <a:lnTo>
                        <a:pt x="924" y="1875"/>
                      </a:lnTo>
                      <a:lnTo>
                        <a:pt x="946" y="1909"/>
                      </a:lnTo>
                      <a:lnTo>
                        <a:pt x="970" y="1955"/>
                      </a:lnTo>
                      <a:lnTo>
                        <a:pt x="972" y="1989"/>
                      </a:lnTo>
                      <a:lnTo>
                        <a:pt x="972" y="2031"/>
                      </a:lnTo>
                      <a:lnTo>
                        <a:pt x="966" y="2051"/>
                      </a:lnTo>
                      <a:lnTo>
                        <a:pt x="952" y="2071"/>
                      </a:lnTo>
                      <a:lnTo>
                        <a:pt x="932" y="2071"/>
                      </a:lnTo>
                      <a:lnTo>
                        <a:pt x="906" y="2077"/>
                      </a:lnTo>
                      <a:lnTo>
                        <a:pt x="878" y="2091"/>
                      </a:lnTo>
                      <a:lnTo>
                        <a:pt x="862" y="2103"/>
                      </a:lnTo>
                      <a:lnTo>
                        <a:pt x="850" y="2101"/>
                      </a:lnTo>
                      <a:lnTo>
                        <a:pt x="840" y="2091"/>
                      </a:lnTo>
                      <a:lnTo>
                        <a:pt x="852" y="2067"/>
                      </a:lnTo>
                      <a:lnTo>
                        <a:pt x="822" y="2047"/>
                      </a:lnTo>
                      <a:lnTo>
                        <a:pt x="806" y="2019"/>
                      </a:lnTo>
                      <a:lnTo>
                        <a:pt x="802" y="1997"/>
                      </a:lnTo>
                      <a:lnTo>
                        <a:pt x="782" y="1977"/>
                      </a:lnTo>
                      <a:lnTo>
                        <a:pt x="760" y="1963"/>
                      </a:lnTo>
                      <a:lnTo>
                        <a:pt x="756" y="1937"/>
                      </a:lnTo>
                      <a:lnTo>
                        <a:pt x="736" y="1943"/>
                      </a:lnTo>
                      <a:lnTo>
                        <a:pt x="736" y="1977"/>
                      </a:lnTo>
                      <a:lnTo>
                        <a:pt x="724" y="2007"/>
                      </a:lnTo>
                      <a:lnTo>
                        <a:pt x="708" y="2033"/>
                      </a:lnTo>
                      <a:lnTo>
                        <a:pt x="726" y="2067"/>
                      </a:lnTo>
                      <a:lnTo>
                        <a:pt x="734" y="2113"/>
                      </a:lnTo>
                      <a:lnTo>
                        <a:pt x="752" y="2129"/>
                      </a:lnTo>
                      <a:lnTo>
                        <a:pt x="798" y="2197"/>
                      </a:lnTo>
                      <a:lnTo>
                        <a:pt x="800" y="2247"/>
                      </a:lnTo>
                      <a:lnTo>
                        <a:pt x="818" y="2293"/>
                      </a:lnTo>
                      <a:lnTo>
                        <a:pt x="806" y="2297"/>
                      </a:lnTo>
                      <a:lnTo>
                        <a:pt x="774" y="2259"/>
                      </a:lnTo>
                      <a:lnTo>
                        <a:pt x="744" y="2225"/>
                      </a:lnTo>
                      <a:lnTo>
                        <a:pt x="732" y="2193"/>
                      </a:lnTo>
                      <a:lnTo>
                        <a:pt x="728" y="2151"/>
                      </a:lnTo>
                      <a:lnTo>
                        <a:pt x="716" y="2125"/>
                      </a:lnTo>
                      <a:lnTo>
                        <a:pt x="694" y="2085"/>
                      </a:lnTo>
                      <a:lnTo>
                        <a:pt x="676" y="2055"/>
                      </a:lnTo>
                      <a:lnTo>
                        <a:pt x="688" y="2021"/>
                      </a:lnTo>
                      <a:lnTo>
                        <a:pt x="702" y="1985"/>
                      </a:lnTo>
                      <a:lnTo>
                        <a:pt x="702" y="1947"/>
                      </a:lnTo>
                      <a:lnTo>
                        <a:pt x="688" y="1919"/>
                      </a:lnTo>
                      <a:lnTo>
                        <a:pt x="698" y="1885"/>
                      </a:lnTo>
                      <a:lnTo>
                        <a:pt x="690" y="1841"/>
                      </a:lnTo>
                      <a:lnTo>
                        <a:pt x="690" y="1807"/>
                      </a:lnTo>
                      <a:lnTo>
                        <a:pt x="656" y="1825"/>
                      </a:lnTo>
                      <a:lnTo>
                        <a:pt x="630" y="1829"/>
                      </a:lnTo>
                      <a:lnTo>
                        <a:pt x="620" y="1819"/>
                      </a:lnTo>
                      <a:lnTo>
                        <a:pt x="628" y="1763"/>
                      </a:lnTo>
                      <a:lnTo>
                        <a:pt x="624" y="1715"/>
                      </a:lnTo>
                      <a:lnTo>
                        <a:pt x="600" y="1641"/>
                      </a:lnTo>
                      <a:lnTo>
                        <a:pt x="598" y="1585"/>
                      </a:lnTo>
                      <a:lnTo>
                        <a:pt x="598" y="1565"/>
                      </a:lnTo>
                      <a:lnTo>
                        <a:pt x="582" y="1563"/>
                      </a:lnTo>
                      <a:lnTo>
                        <a:pt x="580" y="1595"/>
                      </a:lnTo>
                      <a:lnTo>
                        <a:pt x="548" y="1597"/>
                      </a:lnTo>
                      <a:lnTo>
                        <a:pt x="536" y="1583"/>
                      </a:lnTo>
                      <a:lnTo>
                        <a:pt x="502" y="1587"/>
                      </a:lnTo>
                      <a:lnTo>
                        <a:pt x="490" y="1607"/>
                      </a:lnTo>
                      <a:lnTo>
                        <a:pt x="470" y="1625"/>
                      </a:lnTo>
                      <a:lnTo>
                        <a:pt x="434" y="1627"/>
                      </a:lnTo>
                      <a:lnTo>
                        <a:pt x="394" y="1659"/>
                      </a:lnTo>
                      <a:lnTo>
                        <a:pt x="348" y="1671"/>
                      </a:lnTo>
                      <a:lnTo>
                        <a:pt x="322" y="1691"/>
                      </a:lnTo>
                      <a:lnTo>
                        <a:pt x="322" y="1749"/>
                      </a:lnTo>
                      <a:lnTo>
                        <a:pt x="300" y="1779"/>
                      </a:lnTo>
                      <a:lnTo>
                        <a:pt x="300" y="1805"/>
                      </a:lnTo>
                      <a:lnTo>
                        <a:pt x="286" y="1813"/>
                      </a:lnTo>
                      <a:lnTo>
                        <a:pt x="282" y="1829"/>
                      </a:lnTo>
                      <a:lnTo>
                        <a:pt x="264" y="1839"/>
                      </a:lnTo>
                      <a:lnTo>
                        <a:pt x="248" y="1835"/>
                      </a:lnTo>
                      <a:lnTo>
                        <a:pt x="238" y="1815"/>
                      </a:lnTo>
                      <a:lnTo>
                        <a:pt x="238" y="1769"/>
                      </a:lnTo>
                      <a:lnTo>
                        <a:pt x="234" y="1695"/>
                      </a:lnTo>
                      <a:lnTo>
                        <a:pt x="232" y="1607"/>
                      </a:lnTo>
                      <a:lnTo>
                        <a:pt x="240" y="1531"/>
                      </a:lnTo>
                      <a:lnTo>
                        <a:pt x="252" y="1467"/>
                      </a:lnTo>
                      <a:lnTo>
                        <a:pt x="270" y="1451"/>
                      </a:lnTo>
                      <a:lnTo>
                        <a:pt x="268" y="1425"/>
                      </a:lnTo>
                      <a:lnTo>
                        <a:pt x="276" y="1409"/>
                      </a:lnTo>
                      <a:lnTo>
                        <a:pt x="262" y="1397"/>
                      </a:lnTo>
                      <a:lnTo>
                        <a:pt x="244" y="1415"/>
                      </a:lnTo>
                      <a:lnTo>
                        <a:pt x="234" y="1405"/>
                      </a:lnTo>
                      <a:lnTo>
                        <a:pt x="228" y="1377"/>
                      </a:lnTo>
                      <a:lnTo>
                        <a:pt x="232" y="1357"/>
                      </a:lnTo>
                      <a:lnTo>
                        <a:pt x="254" y="1359"/>
                      </a:lnTo>
                      <a:lnTo>
                        <a:pt x="240" y="1337"/>
                      </a:lnTo>
                      <a:lnTo>
                        <a:pt x="256" y="1333"/>
                      </a:lnTo>
                      <a:lnTo>
                        <a:pt x="228" y="1307"/>
                      </a:lnTo>
                      <a:lnTo>
                        <a:pt x="236" y="1265"/>
                      </a:lnTo>
                      <a:lnTo>
                        <a:pt x="244" y="1237"/>
                      </a:lnTo>
                      <a:lnTo>
                        <a:pt x="208" y="1207"/>
                      </a:lnTo>
                      <a:lnTo>
                        <a:pt x="176" y="1149"/>
                      </a:lnTo>
                      <a:lnTo>
                        <a:pt x="168" y="1101"/>
                      </a:lnTo>
                      <a:lnTo>
                        <a:pt x="180" y="1075"/>
                      </a:lnTo>
                      <a:lnTo>
                        <a:pt x="164" y="1051"/>
                      </a:lnTo>
                      <a:lnTo>
                        <a:pt x="170" y="971"/>
                      </a:lnTo>
                      <a:lnTo>
                        <a:pt x="196" y="921"/>
                      </a:lnTo>
                      <a:lnTo>
                        <a:pt x="186" y="895"/>
                      </a:lnTo>
                      <a:lnTo>
                        <a:pt x="152" y="975"/>
                      </a:lnTo>
                      <a:lnTo>
                        <a:pt x="138" y="1021"/>
                      </a:lnTo>
                      <a:lnTo>
                        <a:pt x="148" y="1037"/>
                      </a:lnTo>
                      <a:lnTo>
                        <a:pt x="126" y="1055"/>
                      </a:lnTo>
                      <a:lnTo>
                        <a:pt x="130" y="1107"/>
                      </a:lnTo>
                      <a:lnTo>
                        <a:pt x="158" y="1087"/>
                      </a:lnTo>
                      <a:lnTo>
                        <a:pt x="150" y="1133"/>
                      </a:lnTo>
                      <a:lnTo>
                        <a:pt x="146" y="1217"/>
                      </a:lnTo>
                      <a:lnTo>
                        <a:pt x="144" y="1233"/>
                      </a:lnTo>
                      <a:lnTo>
                        <a:pt x="132" y="1253"/>
                      </a:lnTo>
                      <a:lnTo>
                        <a:pt x="110" y="1255"/>
                      </a:lnTo>
                      <a:lnTo>
                        <a:pt x="96" y="1285"/>
                      </a:lnTo>
                      <a:lnTo>
                        <a:pt x="76" y="1281"/>
                      </a:lnTo>
                      <a:lnTo>
                        <a:pt x="50" y="1293"/>
                      </a:lnTo>
                      <a:lnTo>
                        <a:pt x="18" y="1291"/>
                      </a:lnTo>
                      <a:lnTo>
                        <a:pt x="0" y="1251"/>
                      </a:lnTo>
                      <a:lnTo>
                        <a:pt x="2" y="1209"/>
                      </a:lnTo>
                      <a:lnTo>
                        <a:pt x="22" y="1151"/>
                      </a:lnTo>
                      <a:lnTo>
                        <a:pt x="52" y="1081"/>
                      </a:lnTo>
                      <a:lnTo>
                        <a:pt x="84" y="1019"/>
                      </a:lnTo>
                      <a:lnTo>
                        <a:pt x="108" y="973"/>
                      </a:lnTo>
                      <a:lnTo>
                        <a:pt x="124" y="945"/>
                      </a:lnTo>
                      <a:lnTo>
                        <a:pt x="150" y="891"/>
                      </a:lnTo>
                      <a:lnTo>
                        <a:pt x="176" y="855"/>
                      </a:lnTo>
                      <a:lnTo>
                        <a:pt x="186" y="765"/>
                      </a:lnTo>
                      <a:lnTo>
                        <a:pt x="206" y="681"/>
                      </a:lnTo>
                      <a:lnTo>
                        <a:pt x="268" y="593"/>
                      </a:lnTo>
                      <a:lnTo>
                        <a:pt x="328" y="513"/>
                      </a:lnTo>
                      <a:lnTo>
                        <a:pt x="380" y="457"/>
                      </a:lnTo>
                      <a:lnTo>
                        <a:pt x="422" y="403"/>
                      </a:lnTo>
                      <a:lnTo>
                        <a:pt x="430" y="431"/>
                      </a:lnTo>
                      <a:lnTo>
                        <a:pt x="434" y="471"/>
                      </a:lnTo>
                      <a:lnTo>
                        <a:pt x="404" y="493"/>
                      </a:lnTo>
                      <a:lnTo>
                        <a:pt x="404" y="515"/>
                      </a:lnTo>
                      <a:lnTo>
                        <a:pt x="396" y="557"/>
                      </a:lnTo>
                      <a:lnTo>
                        <a:pt x="464" y="475"/>
                      </a:lnTo>
                      <a:lnTo>
                        <a:pt x="438" y="531"/>
                      </a:lnTo>
                      <a:lnTo>
                        <a:pt x="464" y="549"/>
                      </a:lnTo>
                      <a:lnTo>
                        <a:pt x="450" y="575"/>
                      </a:lnTo>
                      <a:lnTo>
                        <a:pt x="426" y="607"/>
                      </a:lnTo>
                      <a:lnTo>
                        <a:pt x="406" y="635"/>
                      </a:lnTo>
                      <a:lnTo>
                        <a:pt x="386" y="673"/>
                      </a:lnTo>
                      <a:lnTo>
                        <a:pt x="354" y="693"/>
                      </a:lnTo>
                      <a:lnTo>
                        <a:pt x="322" y="727"/>
                      </a:lnTo>
                      <a:lnTo>
                        <a:pt x="320" y="759"/>
                      </a:lnTo>
                      <a:lnTo>
                        <a:pt x="308" y="785"/>
                      </a:lnTo>
                      <a:lnTo>
                        <a:pt x="328" y="803"/>
                      </a:lnTo>
                      <a:lnTo>
                        <a:pt x="358" y="759"/>
                      </a:lnTo>
                      <a:lnTo>
                        <a:pt x="362" y="741"/>
                      </a:lnTo>
                      <a:lnTo>
                        <a:pt x="378" y="733"/>
                      </a:lnTo>
                      <a:lnTo>
                        <a:pt x="390" y="703"/>
                      </a:lnTo>
                      <a:lnTo>
                        <a:pt x="414" y="709"/>
                      </a:lnTo>
                      <a:lnTo>
                        <a:pt x="420" y="695"/>
                      </a:lnTo>
                      <a:lnTo>
                        <a:pt x="408" y="679"/>
                      </a:lnTo>
                      <a:lnTo>
                        <a:pt x="430" y="655"/>
                      </a:lnTo>
                      <a:lnTo>
                        <a:pt x="438" y="629"/>
                      </a:lnTo>
                      <a:lnTo>
                        <a:pt x="478" y="593"/>
                      </a:lnTo>
                      <a:lnTo>
                        <a:pt x="498" y="599"/>
                      </a:lnTo>
                      <a:lnTo>
                        <a:pt x="518" y="585"/>
                      </a:lnTo>
                      <a:lnTo>
                        <a:pt x="522" y="563"/>
                      </a:lnTo>
                      <a:lnTo>
                        <a:pt x="502" y="549"/>
                      </a:lnTo>
                      <a:lnTo>
                        <a:pt x="466" y="551"/>
                      </a:lnTo>
                      <a:lnTo>
                        <a:pt x="446" y="525"/>
                      </a:lnTo>
                      <a:lnTo>
                        <a:pt x="462" y="473"/>
                      </a:lnTo>
                      <a:lnTo>
                        <a:pt x="480" y="433"/>
                      </a:lnTo>
                      <a:lnTo>
                        <a:pt x="494" y="411"/>
                      </a:lnTo>
                      <a:lnTo>
                        <a:pt x="494" y="441"/>
                      </a:lnTo>
                      <a:lnTo>
                        <a:pt x="510" y="439"/>
                      </a:lnTo>
                      <a:lnTo>
                        <a:pt x="520" y="419"/>
                      </a:lnTo>
                      <a:lnTo>
                        <a:pt x="512" y="377"/>
                      </a:lnTo>
                      <a:lnTo>
                        <a:pt x="534" y="369"/>
                      </a:lnTo>
                      <a:lnTo>
                        <a:pt x="536" y="355"/>
                      </a:lnTo>
                      <a:lnTo>
                        <a:pt x="522" y="347"/>
                      </a:lnTo>
                      <a:lnTo>
                        <a:pt x="500" y="375"/>
                      </a:lnTo>
                      <a:lnTo>
                        <a:pt x="490" y="391"/>
                      </a:lnTo>
                      <a:lnTo>
                        <a:pt x="438" y="419"/>
                      </a:lnTo>
                      <a:lnTo>
                        <a:pt x="438" y="391"/>
                      </a:lnTo>
                      <a:lnTo>
                        <a:pt x="494" y="331"/>
                      </a:lnTo>
                      <a:lnTo>
                        <a:pt x="608" y="231"/>
                      </a:lnTo>
                      <a:lnTo>
                        <a:pt x="704" y="157"/>
                      </a:lnTo>
                      <a:lnTo>
                        <a:pt x="847" y="6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2" name="Freeform 108"/>
                <p:cNvSpPr>
                  <a:spLocks/>
                </p:cNvSpPr>
                <p:nvPr/>
              </p:nvSpPr>
              <p:spPr bwMode="ltGray">
                <a:xfrm>
                  <a:off x="2810" y="2105"/>
                  <a:ext cx="58" cy="87"/>
                </a:xfrm>
                <a:custGeom>
                  <a:avLst/>
                  <a:gdLst/>
                  <a:ahLst/>
                  <a:cxnLst>
                    <a:cxn ang="0">
                      <a:pos x="0" y="23"/>
                    </a:cxn>
                    <a:cxn ang="0">
                      <a:pos x="2" y="17"/>
                    </a:cxn>
                    <a:cxn ang="0">
                      <a:pos x="14" y="13"/>
                    </a:cxn>
                    <a:cxn ang="0">
                      <a:pos x="36" y="5"/>
                    </a:cxn>
                    <a:cxn ang="0">
                      <a:pos x="46" y="19"/>
                    </a:cxn>
                    <a:cxn ang="0">
                      <a:pos x="58" y="33"/>
                    </a:cxn>
                    <a:cxn ang="0">
                      <a:pos x="40" y="71"/>
                    </a:cxn>
                    <a:cxn ang="0">
                      <a:pos x="38" y="83"/>
                    </a:cxn>
                    <a:cxn ang="0">
                      <a:pos x="26" y="87"/>
                    </a:cxn>
                    <a:cxn ang="0">
                      <a:pos x="12" y="75"/>
                    </a:cxn>
                    <a:cxn ang="0">
                      <a:pos x="18" y="43"/>
                    </a:cxn>
                    <a:cxn ang="0">
                      <a:pos x="6" y="41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58" h="87">
                      <a:moveTo>
                        <a:pt x="0" y="23"/>
                      </a:moveTo>
                      <a:cubicBezTo>
                        <a:pt x="1" y="21"/>
                        <a:pt x="0" y="18"/>
                        <a:pt x="2" y="17"/>
                      </a:cubicBezTo>
                      <a:cubicBezTo>
                        <a:pt x="5" y="15"/>
                        <a:pt x="14" y="13"/>
                        <a:pt x="14" y="13"/>
                      </a:cubicBezTo>
                      <a:cubicBezTo>
                        <a:pt x="18" y="0"/>
                        <a:pt x="23" y="3"/>
                        <a:pt x="36" y="5"/>
                      </a:cubicBezTo>
                      <a:cubicBezTo>
                        <a:pt x="52" y="2"/>
                        <a:pt x="55" y="5"/>
                        <a:pt x="46" y="19"/>
                      </a:cubicBezTo>
                      <a:cubicBezTo>
                        <a:pt x="51" y="26"/>
                        <a:pt x="55" y="25"/>
                        <a:pt x="58" y="33"/>
                      </a:cubicBezTo>
                      <a:cubicBezTo>
                        <a:pt x="49" y="47"/>
                        <a:pt x="45" y="55"/>
                        <a:pt x="40" y="71"/>
                      </a:cubicBezTo>
                      <a:cubicBezTo>
                        <a:pt x="42" y="76"/>
                        <a:pt x="44" y="79"/>
                        <a:pt x="38" y="83"/>
                      </a:cubicBezTo>
                      <a:cubicBezTo>
                        <a:pt x="34" y="85"/>
                        <a:pt x="26" y="87"/>
                        <a:pt x="26" y="87"/>
                      </a:cubicBezTo>
                      <a:cubicBezTo>
                        <a:pt x="23" y="79"/>
                        <a:pt x="20" y="78"/>
                        <a:pt x="12" y="75"/>
                      </a:cubicBezTo>
                      <a:cubicBezTo>
                        <a:pt x="15" y="64"/>
                        <a:pt x="15" y="54"/>
                        <a:pt x="18" y="43"/>
                      </a:cubicBezTo>
                      <a:cubicBezTo>
                        <a:pt x="15" y="34"/>
                        <a:pt x="12" y="33"/>
                        <a:pt x="6" y="41"/>
                      </a:cubicBezTo>
                      <a:cubicBezTo>
                        <a:pt x="2" y="34"/>
                        <a:pt x="0" y="31"/>
                        <a:pt x="0" y="2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3" name="Freeform 109"/>
                <p:cNvSpPr>
                  <a:spLocks/>
                </p:cNvSpPr>
                <p:nvPr/>
              </p:nvSpPr>
              <p:spPr bwMode="ltGray">
                <a:xfrm>
                  <a:off x="2840" y="1841"/>
                  <a:ext cx="279" cy="307"/>
                </a:xfrm>
                <a:custGeom>
                  <a:avLst/>
                  <a:gdLst/>
                  <a:ahLst/>
                  <a:cxnLst>
                    <a:cxn ang="0">
                      <a:pos x="44" y="251"/>
                    </a:cxn>
                    <a:cxn ang="0">
                      <a:pos x="28" y="265"/>
                    </a:cxn>
                    <a:cxn ang="0">
                      <a:pos x="10" y="271"/>
                    </a:cxn>
                    <a:cxn ang="0">
                      <a:pos x="4" y="269"/>
                    </a:cxn>
                    <a:cxn ang="0">
                      <a:pos x="0" y="257"/>
                    </a:cxn>
                    <a:cxn ang="0">
                      <a:pos x="22" y="241"/>
                    </a:cxn>
                    <a:cxn ang="0">
                      <a:pos x="34" y="237"/>
                    </a:cxn>
                    <a:cxn ang="0">
                      <a:pos x="48" y="223"/>
                    </a:cxn>
                    <a:cxn ang="0">
                      <a:pos x="66" y="217"/>
                    </a:cxn>
                    <a:cxn ang="0">
                      <a:pos x="82" y="219"/>
                    </a:cxn>
                    <a:cxn ang="0">
                      <a:pos x="94" y="215"/>
                    </a:cxn>
                    <a:cxn ang="0">
                      <a:pos x="104" y="205"/>
                    </a:cxn>
                    <a:cxn ang="0">
                      <a:pos x="122" y="211"/>
                    </a:cxn>
                    <a:cxn ang="0">
                      <a:pos x="128" y="195"/>
                    </a:cxn>
                    <a:cxn ang="0">
                      <a:pos x="146" y="183"/>
                    </a:cxn>
                    <a:cxn ang="0">
                      <a:pos x="142" y="165"/>
                    </a:cxn>
                    <a:cxn ang="0">
                      <a:pos x="154" y="161"/>
                    </a:cxn>
                    <a:cxn ang="0">
                      <a:pos x="166" y="163"/>
                    </a:cxn>
                    <a:cxn ang="0">
                      <a:pos x="170" y="183"/>
                    </a:cxn>
                    <a:cxn ang="0">
                      <a:pos x="194" y="163"/>
                    </a:cxn>
                    <a:cxn ang="0">
                      <a:pos x="180" y="149"/>
                    </a:cxn>
                    <a:cxn ang="0">
                      <a:pos x="192" y="131"/>
                    </a:cxn>
                    <a:cxn ang="0">
                      <a:pos x="208" y="145"/>
                    </a:cxn>
                    <a:cxn ang="0">
                      <a:pos x="228" y="121"/>
                    </a:cxn>
                    <a:cxn ang="0">
                      <a:pos x="224" y="95"/>
                    </a:cxn>
                    <a:cxn ang="0">
                      <a:pos x="232" y="55"/>
                    </a:cxn>
                    <a:cxn ang="0">
                      <a:pos x="230" y="37"/>
                    </a:cxn>
                    <a:cxn ang="0">
                      <a:pos x="222" y="25"/>
                    </a:cxn>
                    <a:cxn ang="0">
                      <a:pos x="218" y="13"/>
                    </a:cxn>
                    <a:cxn ang="0">
                      <a:pos x="230" y="3"/>
                    </a:cxn>
                    <a:cxn ang="0">
                      <a:pos x="244" y="17"/>
                    </a:cxn>
                    <a:cxn ang="0">
                      <a:pos x="246" y="31"/>
                    </a:cxn>
                    <a:cxn ang="0">
                      <a:pos x="254" y="53"/>
                    </a:cxn>
                    <a:cxn ang="0">
                      <a:pos x="266" y="69"/>
                    </a:cxn>
                    <a:cxn ang="0">
                      <a:pos x="276" y="93"/>
                    </a:cxn>
                    <a:cxn ang="0">
                      <a:pos x="262" y="137"/>
                    </a:cxn>
                    <a:cxn ang="0">
                      <a:pos x="246" y="177"/>
                    </a:cxn>
                    <a:cxn ang="0">
                      <a:pos x="240" y="231"/>
                    </a:cxn>
                    <a:cxn ang="0">
                      <a:pos x="220" y="229"/>
                    </a:cxn>
                    <a:cxn ang="0">
                      <a:pos x="206" y="237"/>
                    </a:cxn>
                    <a:cxn ang="0">
                      <a:pos x="188" y="239"/>
                    </a:cxn>
                    <a:cxn ang="0">
                      <a:pos x="168" y="245"/>
                    </a:cxn>
                    <a:cxn ang="0">
                      <a:pos x="150" y="239"/>
                    </a:cxn>
                    <a:cxn ang="0">
                      <a:pos x="140" y="267"/>
                    </a:cxn>
                    <a:cxn ang="0">
                      <a:pos x="130" y="281"/>
                    </a:cxn>
                    <a:cxn ang="0">
                      <a:pos x="110" y="271"/>
                    </a:cxn>
                    <a:cxn ang="0">
                      <a:pos x="104" y="243"/>
                    </a:cxn>
                    <a:cxn ang="0">
                      <a:pos x="82" y="253"/>
                    </a:cxn>
                    <a:cxn ang="0">
                      <a:pos x="64" y="255"/>
                    </a:cxn>
                    <a:cxn ang="0">
                      <a:pos x="50" y="255"/>
                    </a:cxn>
                    <a:cxn ang="0">
                      <a:pos x="52" y="261"/>
                    </a:cxn>
                    <a:cxn ang="0">
                      <a:pos x="50" y="267"/>
                    </a:cxn>
                    <a:cxn ang="0">
                      <a:pos x="80" y="259"/>
                    </a:cxn>
                    <a:cxn ang="0">
                      <a:pos x="86" y="257"/>
                    </a:cxn>
                    <a:cxn ang="0">
                      <a:pos x="98" y="261"/>
                    </a:cxn>
                    <a:cxn ang="0">
                      <a:pos x="96" y="269"/>
                    </a:cxn>
                    <a:cxn ang="0">
                      <a:pos x="80" y="291"/>
                    </a:cxn>
                    <a:cxn ang="0">
                      <a:pos x="60" y="289"/>
                    </a:cxn>
                    <a:cxn ang="0">
                      <a:pos x="50" y="307"/>
                    </a:cxn>
                    <a:cxn ang="0">
                      <a:pos x="36" y="291"/>
                    </a:cxn>
                    <a:cxn ang="0">
                      <a:pos x="44" y="273"/>
                    </a:cxn>
                    <a:cxn ang="0">
                      <a:pos x="40" y="261"/>
                    </a:cxn>
                    <a:cxn ang="0">
                      <a:pos x="44" y="251"/>
                    </a:cxn>
                  </a:cxnLst>
                  <a:rect l="0" t="0" r="r" b="b"/>
                  <a:pathLst>
                    <a:path w="279" h="307">
                      <a:moveTo>
                        <a:pt x="44" y="251"/>
                      </a:moveTo>
                      <a:cubicBezTo>
                        <a:pt x="38" y="255"/>
                        <a:pt x="35" y="262"/>
                        <a:pt x="28" y="265"/>
                      </a:cubicBezTo>
                      <a:cubicBezTo>
                        <a:pt x="22" y="268"/>
                        <a:pt x="10" y="271"/>
                        <a:pt x="10" y="271"/>
                      </a:cubicBezTo>
                      <a:cubicBezTo>
                        <a:pt x="8" y="270"/>
                        <a:pt x="5" y="271"/>
                        <a:pt x="4" y="269"/>
                      </a:cubicBezTo>
                      <a:cubicBezTo>
                        <a:pt x="2" y="266"/>
                        <a:pt x="0" y="257"/>
                        <a:pt x="0" y="257"/>
                      </a:cubicBezTo>
                      <a:cubicBezTo>
                        <a:pt x="5" y="249"/>
                        <a:pt x="13" y="245"/>
                        <a:pt x="22" y="241"/>
                      </a:cubicBezTo>
                      <a:cubicBezTo>
                        <a:pt x="26" y="239"/>
                        <a:pt x="34" y="237"/>
                        <a:pt x="34" y="237"/>
                      </a:cubicBezTo>
                      <a:cubicBezTo>
                        <a:pt x="37" y="233"/>
                        <a:pt x="44" y="226"/>
                        <a:pt x="48" y="223"/>
                      </a:cubicBezTo>
                      <a:cubicBezTo>
                        <a:pt x="53" y="220"/>
                        <a:pt x="66" y="217"/>
                        <a:pt x="66" y="217"/>
                      </a:cubicBezTo>
                      <a:cubicBezTo>
                        <a:pt x="71" y="218"/>
                        <a:pt x="77" y="219"/>
                        <a:pt x="82" y="219"/>
                      </a:cubicBezTo>
                      <a:cubicBezTo>
                        <a:pt x="86" y="219"/>
                        <a:pt x="94" y="215"/>
                        <a:pt x="94" y="215"/>
                      </a:cubicBezTo>
                      <a:cubicBezTo>
                        <a:pt x="96" y="212"/>
                        <a:pt x="100" y="205"/>
                        <a:pt x="104" y="205"/>
                      </a:cubicBezTo>
                      <a:cubicBezTo>
                        <a:pt x="110" y="205"/>
                        <a:pt x="122" y="211"/>
                        <a:pt x="122" y="211"/>
                      </a:cubicBezTo>
                      <a:cubicBezTo>
                        <a:pt x="132" y="208"/>
                        <a:pt x="130" y="204"/>
                        <a:pt x="128" y="195"/>
                      </a:cubicBezTo>
                      <a:cubicBezTo>
                        <a:pt x="136" y="190"/>
                        <a:pt x="141" y="191"/>
                        <a:pt x="146" y="183"/>
                      </a:cubicBezTo>
                      <a:cubicBezTo>
                        <a:pt x="144" y="179"/>
                        <a:pt x="136" y="170"/>
                        <a:pt x="142" y="165"/>
                      </a:cubicBezTo>
                      <a:cubicBezTo>
                        <a:pt x="145" y="163"/>
                        <a:pt x="154" y="161"/>
                        <a:pt x="154" y="161"/>
                      </a:cubicBezTo>
                      <a:cubicBezTo>
                        <a:pt x="159" y="175"/>
                        <a:pt x="151" y="158"/>
                        <a:pt x="166" y="163"/>
                      </a:cubicBezTo>
                      <a:cubicBezTo>
                        <a:pt x="163" y="173"/>
                        <a:pt x="158" y="179"/>
                        <a:pt x="170" y="183"/>
                      </a:cubicBezTo>
                      <a:cubicBezTo>
                        <a:pt x="182" y="179"/>
                        <a:pt x="181" y="167"/>
                        <a:pt x="194" y="163"/>
                      </a:cubicBezTo>
                      <a:cubicBezTo>
                        <a:pt x="192" y="157"/>
                        <a:pt x="180" y="149"/>
                        <a:pt x="180" y="149"/>
                      </a:cubicBezTo>
                      <a:cubicBezTo>
                        <a:pt x="173" y="138"/>
                        <a:pt x="182" y="134"/>
                        <a:pt x="192" y="131"/>
                      </a:cubicBezTo>
                      <a:cubicBezTo>
                        <a:pt x="206" y="136"/>
                        <a:pt x="191" y="149"/>
                        <a:pt x="208" y="145"/>
                      </a:cubicBezTo>
                      <a:cubicBezTo>
                        <a:pt x="212" y="133"/>
                        <a:pt x="216" y="125"/>
                        <a:pt x="228" y="121"/>
                      </a:cubicBezTo>
                      <a:cubicBezTo>
                        <a:pt x="231" y="112"/>
                        <a:pt x="226" y="104"/>
                        <a:pt x="224" y="95"/>
                      </a:cubicBezTo>
                      <a:cubicBezTo>
                        <a:pt x="228" y="82"/>
                        <a:pt x="223" y="68"/>
                        <a:pt x="232" y="55"/>
                      </a:cubicBezTo>
                      <a:cubicBezTo>
                        <a:pt x="234" y="45"/>
                        <a:pt x="239" y="43"/>
                        <a:pt x="230" y="37"/>
                      </a:cubicBezTo>
                      <a:cubicBezTo>
                        <a:pt x="227" y="33"/>
                        <a:pt x="224" y="30"/>
                        <a:pt x="222" y="25"/>
                      </a:cubicBezTo>
                      <a:cubicBezTo>
                        <a:pt x="221" y="21"/>
                        <a:pt x="218" y="13"/>
                        <a:pt x="218" y="13"/>
                      </a:cubicBezTo>
                      <a:cubicBezTo>
                        <a:pt x="221" y="5"/>
                        <a:pt x="221" y="0"/>
                        <a:pt x="230" y="3"/>
                      </a:cubicBezTo>
                      <a:cubicBezTo>
                        <a:pt x="233" y="11"/>
                        <a:pt x="236" y="14"/>
                        <a:pt x="244" y="17"/>
                      </a:cubicBezTo>
                      <a:cubicBezTo>
                        <a:pt x="248" y="29"/>
                        <a:pt x="234" y="23"/>
                        <a:pt x="246" y="31"/>
                      </a:cubicBezTo>
                      <a:cubicBezTo>
                        <a:pt x="242" y="42"/>
                        <a:pt x="246" y="47"/>
                        <a:pt x="254" y="53"/>
                      </a:cubicBezTo>
                      <a:cubicBezTo>
                        <a:pt x="257" y="61"/>
                        <a:pt x="259" y="64"/>
                        <a:pt x="266" y="69"/>
                      </a:cubicBezTo>
                      <a:cubicBezTo>
                        <a:pt x="269" y="78"/>
                        <a:pt x="271" y="85"/>
                        <a:pt x="276" y="93"/>
                      </a:cubicBezTo>
                      <a:cubicBezTo>
                        <a:pt x="279" y="107"/>
                        <a:pt x="272" y="127"/>
                        <a:pt x="262" y="137"/>
                      </a:cubicBezTo>
                      <a:cubicBezTo>
                        <a:pt x="245" y="131"/>
                        <a:pt x="250" y="164"/>
                        <a:pt x="246" y="177"/>
                      </a:cubicBezTo>
                      <a:cubicBezTo>
                        <a:pt x="244" y="197"/>
                        <a:pt x="245" y="212"/>
                        <a:pt x="240" y="231"/>
                      </a:cubicBezTo>
                      <a:cubicBezTo>
                        <a:pt x="232" y="229"/>
                        <a:pt x="228" y="226"/>
                        <a:pt x="220" y="229"/>
                      </a:cubicBezTo>
                      <a:cubicBezTo>
                        <a:pt x="217" y="237"/>
                        <a:pt x="215" y="240"/>
                        <a:pt x="206" y="237"/>
                      </a:cubicBezTo>
                      <a:cubicBezTo>
                        <a:pt x="203" y="247"/>
                        <a:pt x="196" y="242"/>
                        <a:pt x="188" y="239"/>
                      </a:cubicBezTo>
                      <a:cubicBezTo>
                        <a:pt x="181" y="241"/>
                        <a:pt x="175" y="243"/>
                        <a:pt x="168" y="245"/>
                      </a:cubicBezTo>
                      <a:cubicBezTo>
                        <a:pt x="162" y="243"/>
                        <a:pt x="150" y="239"/>
                        <a:pt x="150" y="239"/>
                      </a:cubicBezTo>
                      <a:cubicBezTo>
                        <a:pt x="153" y="253"/>
                        <a:pt x="150" y="257"/>
                        <a:pt x="140" y="267"/>
                      </a:cubicBezTo>
                      <a:cubicBezTo>
                        <a:pt x="135" y="281"/>
                        <a:pt x="140" y="278"/>
                        <a:pt x="130" y="281"/>
                      </a:cubicBezTo>
                      <a:cubicBezTo>
                        <a:pt x="121" y="278"/>
                        <a:pt x="113" y="281"/>
                        <a:pt x="110" y="271"/>
                      </a:cubicBezTo>
                      <a:cubicBezTo>
                        <a:pt x="114" y="259"/>
                        <a:pt x="116" y="251"/>
                        <a:pt x="104" y="243"/>
                      </a:cubicBezTo>
                      <a:cubicBezTo>
                        <a:pt x="93" y="245"/>
                        <a:pt x="88" y="244"/>
                        <a:pt x="82" y="253"/>
                      </a:cubicBezTo>
                      <a:cubicBezTo>
                        <a:pt x="67" y="248"/>
                        <a:pt x="73" y="246"/>
                        <a:pt x="64" y="255"/>
                      </a:cubicBezTo>
                      <a:cubicBezTo>
                        <a:pt x="56" y="252"/>
                        <a:pt x="53" y="245"/>
                        <a:pt x="50" y="255"/>
                      </a:cubicBezTo>
                      <a:cubicBezTo>
                        <a:pt x="51" y="257"/>
                        <a:pt x="52" y="259"/>
                        <a:pt x="52" y="261"/>
                      </a:cubicBezTo>
                      <a:cubicBezTo>
                        <a:pt x="52" y="263"/>
                        <a:pt x="48" y="266"/>
                        <a:pt x="50" y="267"/>
                      </a:cubicBezTo>
                      <a:cubicBezTo>
                        <a:pt x="55" y="269"/>
                        <a:pt x="76" y="260"/>
                        <a:pt x="80" y="259"/>
                      </a:cubicBezTo>
                      <a:cubicBezTo>
                        <a:pt x="82" y="258"/>
                        <a:pt x="86" y="257"/>
                        <a:pt x="86" y="257"/>
                      </a:cubicBezTo>
                      <a:cubicBezTo>
                        <a:pt x="90" y="258"/>
                        <a:pt x="94" y="260"/>
                        <a:pt x="98" y="261"/>
                      </a:cubicBezTo>
                      <a:cubicBezTo>
                        <a:pt x="101" y="262"/>
                        <a:pt x="97" y="266"/>
                        <a:pt x="96" y="269"/>
                      </a:cubicBezTo>
                      <a:cubicBezTo>
                        <a:pt x="92" y="281"/>
                        <a:pt x="91" y="284"/>
                        <a:pt x="80" y="291"/>
                      </a:cubicBezTo>
                      <a:cubicBezTo>
                        <a:pt x="72" y="283"/>
                        <a:pt x="71" y="286"/>
                        <a:pt x="60" y="289"/>
                      </a:cubicBezTo>
                      <a:cubicBezTo>
                        <a:pt x="55" y="304"/>
                        <a:pt x="59" y="298"/>
                        <a:pt x="50" y="307"/>
                      </a:cubicBezTo>
                      <a:cubicBezTo>
                        <a:pt x="39" y="304"/>
                        <a:pt x="42" y="300"/>
                        <a:pt x="36" y="291"/>
                      </a:cubicBezTo>
                      <a:cubicBezTo>
                        <a:pt x="41" y="277"/>
                        <a:pt x="38" y="283"/>
                        <a:pt x="44" y="273"/>
                      </a:cubicBezTo>
                      <a:cubicBezTo>
                        <a:pt x="43" y="269"/>
                        <a:pt x="36" y="263"/>
                        <a:pt x="40" y="261"/>
                      </a:cubicBezTo>
                      <a:cubicBezTo>
                        <a:pt x="48" y="256"/>
                        <a:pt x="47" y="259"/>
                        <a:pt x="44" y="25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4" name="Freeform 110"/>
                <p:cNvSpPr>
                  <a:spLocks/>
                </p:cNvSpPr>
                <p:nvPr/>
              </p:nvSpPr>
              <p:spPr bwMode="ltGray">
                <a:xfrm>
                  <a:off x="3063" y="1757"/>
                  <a:ext cx="138" cy="113"/>
                </a:xfrm>
                <a:custGeom>
                  <a:avLst/>
                  <a:gdLst/>
                  <a:ahLst/>
                  <a:cxnLst>
                    <a:cxn ang="0">
                      <a:pos x="7" y="81"/>
                    </a:cxn>
                    <a:cxn ang="0">
                      <a:pos x="11" y="63"/>
                    </a:cxn>
                    <a:cxn ang="0">
                      <a:pos x="23" y="69"/>
                    </a:cxn>
                    <a:cxn ang="0">
                      <a:pos x="29" y="51"/>
                    </a:cxn>
                    <a:cxn ang="0">
                      <a:pos x="31" y="45"/>
                    </a:cxn>
                    <a:cxn ang="0">
                      <a:pos x="25" y="15"/>
                    </a:cxn>
                    <a:cxn ang="0">
                      <a:pos x="35" y="3"/>
                    </a:cxn>
                    <a:cxn ang="0">
                      <a:pos x="57" y="17"/>
                    </a:cxn>
                    <a:cxn ang="0">
                      <a:pos x="79" y="41"/>
                    </a:cxn>
                    <a:cxn ang="0">
                      <a:pos x="99" y="35"/>
                    </a:cxn>
                    <a:cxn ang="0">
                      <a:pos x="113" y="37"/>
                    </a:cxn>
                    <a:cxn ang="0">
                      <a:pos x="127" y="25"/>
                    </a:cxn>
                    <a:cxn ang="0">
                      <a:pos x="125" y="39"/>
                    </a:cxn>
                    <a:cxn ang="0">
                      <a:pos x="111" y="45"/>
                    </a:cxn>
                    <a:cxn ang="0">
                      <a:pos x="109" y="57"/>
                    </a:cxn>
                    <a:cxn ang="0">
                      <a:pos x="95" y="73"/>
                    </a:cxn>
                    <a:cxn ang="0">
                      <a:pos x="83" y="77"/>
                    </a:cxn>
                    <a:cxn ang="0">
                      <a:pos x="73" y="101"/>
                    </a:cxn>
                    <a:cxn ang="0">
                      <a:pos x="69" y="113"/>
                    </a:cxn>
                    <a:cxn ang="0">
                      <a:pos x="51" y="99"/>
                    </a:cxn>
                    <a:cxn ang="0">
                      <a:pos x="33" y="87"/>
                    </a:cxn>
                    <a:cxn ang="0">
                      <a:pos x="17" y="95"/>
                    </a:cxn>
                    <a:cxn ang="0">
                      <a:pos x="7" y="81"/>
                    </a:cxn>
                  </a:cxnLst>
                  <a:rect l="0" t="0" r="r" b="b"/>
                  <a:pathLst>
                    <a:path w="138" h="113">
                      <a:moveTo>
                        <a:pt x="7" y="81"/>
                      </a:moveTo>
                      <a:cubicBezTo>
                        <a:pt x="2" y="73"/>
                        <a:pt x="1" y="66"/>
                        <a:pt x="11" y="63"/>
                      </a:cubicBezTo>
                      <a:cubicBezTo>
                        <a:pt x="11" y="63"/>
                        <a:pt x="21" y="71"/>
                        <a:pt x="23" y="69"/>
                      </a:cubicBezTo>
                      <a:cubicBezTo>
                        <a:pt x="23" y="69"/>
                        <a:pt x="28" y="54"/>
                        <a:pt x="29" y="51"/>
                      </a:cubicBezTo>
                      <a:cubicBezTo>
                        <a:pt x="30" y="49"/>
                        <a:pt x="31" y="45"/>
                        <a:pt x="31" y="45"/>
                      </a:cubicBezTo>
                      <a:cubicBezTo>
                        <a:pt x="30" y="34"/>
                        <a:pt x="28" y="26"/>
                        <a:pt x="25" y="15"/>
                      </a:cubicBezTo>
                      <a:cubicBezTo>
                        <a:pt x="27" y="6"/>
                        <a:pt x="25" y="0"/>
                        <a:pt x="35" y="3"/>
                      </a:cubicBezTo>
                      <a:cubicBezTo>
                        <a:pt x="42" y="13"/>
                        <a:pt x="44" y="15"/>
                        <a:pt x="57" y="17"/>
                      </a:cubicBezTo>
                      <a:cubicBezTo>
                        <a:pt x="61" y="29"/>
                        <a:pt x="66" y="37"/>
                        <a:pt x="79" y="41"/>
                      </a:cubicBezTo>
                      <a:cubicBezTo>
                        <a:pt x="94" y="36"/>
                        <a:pt x="87" y="38"/>
                        <a:pt x="99" y="35"/>
                      </a:cubicBezTo>
                      <a:cubicBezTo>
                        <a:pt x="106" y="25"/>
                        <a:pt x="104" y="34"/>
                        <a:pt x="113" y="37"/>
                      </a:cubicBezTo>
                      <a:cubicBezTo>
                        <a:pt x="120" y="32"/>
                        <a:pt x="119" y="28"/>
                        <a:pt x="127" y="25"/>
                      </a:cubicBezTo>
                      <a:cubicBezTo>
                        <a:pt x="138" y="29"/>
                        <a:pt x="131" y="33"/>
                        <a:pt x="125" y="39"/>
                      </a:cubicBezTo>
                      <a:cubicBezTo>
                        <a:pt x="122" y="48"/>
                        <a:pt x="119" y="48"/>
                        <a:pt x="111" y="45"/>
                      </a:cubicBezTo>
                      <a:cubicBezTo>
                        <a:pt x="98" y="48"/>
                        <a:pt x="99" y="50"/>
                        <a:pt x="109" y="57"/>
                      </a:cubicBezTo>
                      <a:cubicBezTo>
                        <a:pt x="117" y="69"/>
                        <a:pt x="105" y="70"/>
                        <a:pt x="95" y="73"/>
                      </a:cubicBezTo>
                      <a:cubicBezTo>
                        <a:pt x="91" y="74"/>
                        <a:pt x="83" y="77"/>
                        <a:pt x="83" y="77"/>
                      </a:cubicBezTo>
                      <a:cubicBezTo>
                        <a:pt x="80" y="86"/>
                        <a:pt x="76" y="92"/>
                        <a:pt x="73" y="101"/>
                      </a:cubicBezTo>
                      <a:cubicBezTo>
                        <a:pt x="72" y="105"/>
                        <a:pt x="69" y="113"/>
                        <a:pt x="69" y="113"/>
                      </a:cubicBezTo>
                      <a:cubicBezTo>
                        <a:pt x="58" y="110"/>
                        <a:pt x="60" y="106"/>
                        <a:pt x="51" y="99"/>
                      </a:cubicBezTo>
                      <a:cubicBezTo>
                        <a:pt x="45" y="95"/>
                        <a:pt x="33" y="87"/>
                        <a:pt x="33" y="87"/>
                      </a:cubicBezTo>
                      <a:cubicBezTo>
                        <a:pt x="25" y="92"/>
                        <a:pt x="26" y="98"/>
                        <a:pt x="17" y="95"/>
                      </a:cubicBezTo>
                      <a:cubicBezTo>
                        <a:pt x="16" y="93"/>
                        <a:pt x="0" y="81"/>
                        <a:pt x="7" y="8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5" name="Freeform 111"/>
                <p:cNvSpPr>
                  <a:spLocks/>
                </p:cNvSpPr>
                <p:nvPr/>
              </p:nvSpPr>
              <p:spPr bwMode="ltGray">
                <a:xfrm>
                  <a:off x="3202" y="1742"/>
                  <a:ext cx="46" cy="34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24" y="0"/>
                    </a:cxn>
                    <a:cxn ang="0">
                      <a:pos x="46" y="16"/>
                    </a:cxn>
                    <a:cxn ang="0">
                      <a:pos x="24" y="2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6" h="34">
                      <a:moveTo>
                        <a:pt x="0" y="24"/>
                      </a:moveTo>
                      <a:cubicBezTo>
                        <a:pt x="22" y="17"/>
                        <a:pt x="7" y="12"/>
                        <a:pt x="24" y="0"/>
                      </a:cubicBezTo>
                      <a:cubicBezTo>
                        <a:pt x="43" y="6"/>
                        <a:pt x="21" y="12"/>
                        <a:pt x="46" y="16"/>
                      </a:cubicBezTo>
                      <a:cubicBezTo>
                        <a:pt x="42" y="28"/>
                        <a:pt x="34" y="23"/>
                        <a:pt x="24" y="20"/>
                      </a:cubicBezTo>
                      <a:cubicBezTo>
                        <a:pt x="3" y="34"/>
                        <a:pt x="12" y="16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6" name="Freeform 112"/>
                <p:cNvSpPr>
                  <a:spLocks/>
                </p:cNvSpPr>
                <p:nvPr/>
              </p:nvSpPr>
              <p:spPr bwMode="ltGray">
                <a:xfrm>
                  <a:off x="3241" y="1699"/>
                  <a:ext cx="39" cy="47"/>
                </a:xfrm>
                <a:custGeom>
                  <a:avLst/>
                  <a:gdLst/>
                  <a:ahLst/>
                  <a:cxnLst>
                    <a:cxn ang="0">
                      <a:pos x="17" y="43"/>
                    </a:cxn>
                    <a:cxn ang="0">
                      <a:pos x="13" y="17"/>
                    </a:cxn>
                    <a:cxn ang="0">
                      <a:pos x="29" y="19"/>
                    </a:cxn>
                    <a:cxn ang="0">
                      <a:pos x="25" y="33"/>
                    </a:cxn>
                    <a:cxn ang="0">
                      <a:pos x="17" y="43"/>
                    </a:cxn>
                  </a:cxnLst>
                  <a:rect l="0" t="0" r="r" b="b"/>
                  <a:pathLst>
                    <a:path w="39" h="47">
                      <a:moveTo>
                        <a:pt x="17" y="43"/>
                      </a:moveTo>
                      <a:cubicBezTo>
                        <a:pt x="0" y="39"/>
                        <a:pt x="6" y="28"/>
                        <a:pt x="13" y="17"/>
                      </a:cubicBezTo>
                      <a:cubicBezTo>
                        <a:pt x="7" y="0"/>
                        <a:pt x="24" y="16"/>
                        <a:pt x="29" y="19"/>
                      </a:cubicBezTo>
                      <a:cubicBezTo>
                        <a:pt x="36" y="29"/>
                        <a:pt x="39" y="30"/>
                        <a:pt x="25" y="33"/>
                      </a:cubicBezTo>
                      <a:cubicBezTo>
                        <a:pt x="21" y="46"/>
                        <a:pt x="25" y="47"/>
                        <a:pt x="17" y="4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7" name="Freeform 113"/>
                <p:cNvSpPr>
                  <a:spLocks/>
                </p:cNvSpPr>
                <p:nvPr/>
              </p:nvSpPr>
              <p:spPr bwMode="ltGray">
                <a:xfrm>
                  <a:off x="3285" y="1686"/>
                  <a:ext cx="25" cy="27"/>
                </a:xfrm>
                <a:custGeom>
                  <a:avLst/>
                  <a:gdLst/>
                  <a:ahLst/>
                  <a:cxnLst>
                    <a:cxn ang="0">
                      <a:pos x="11" y="18"/>
                    </a:cxn>
                    <a:cxn ang="0">
                      <a:pos x="7" y="8"/>
                    </a:cxn>
                    <a:cxn ang="0">
                      <a:pos x="19" y="0"/>
                    </a:cxn>
                    <a:cxn ang="0">
                      <a:pos x="11" y="18"/>
                    </a:cxn>
                  </a:cxnLst>
                  <a:rect l="0" t="0" r="r" b="b"/>
                  <a:pathLst>
                    <a:path w="25" h="27">
                      <a:moveTo>
                        <a:pt x="11" y="18"/>
                      </a:moveTo>
                      <a:cubicBezTo>
                        <a:pt x="6" y="16"/>
                        <a:pt x="0" y="16"/>
                        <a:pt x="7" y="8"/>
                      </a:cubicBezTo>
                      <a:cubicBezTo>
                        <a:pt x="10" y="4"/>
                        <a:pt x="19" y="0"/>
                        <a:pt x="19" y="0"/>
                      </a:cubicBezTo>
                      <a:cubicBezTo>
                        <a:pt x="25" y="9"/>
                        <a:pt x="20" y="27"/>
                        <a:pt x="11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8" name="Freeform 114"/>
                <p:cNvSpPr>
                  <a:spLocks/>
                </p:cNvSpPr>
                <p:nvPr/>
              </p:nvSpPr>
              <p:spPr bwMode="ltGray">
                <a:xfrm>
                  <a:off x="3069" y="1506"/>
                  <a:ext cx="62" cy="238"/>
                </a:xfrm>
                <a:custGeom>
                  <a:avLst/>
                  <a:gdLst/>
                  <a:ahLst/>
                  <a:cxnLst>
                    <a:cxn ang="0">
                      <a:pos x="3" y="60"/>
                    </a:cxn>
                    <a:cxn ang="0">
                      <a:pos x="11" y="32"/>
                    </a:cxn>
                    <a:cxn ang="0">
                      <a:pos x="13" y="2"/>
                    </a:cxn>
                    <a:cxn ang="0">
                      <a:pos x="19" y="6"/>
                    </a:cxn>
                    <a:cxn ang="0">
                      <a:pos x="25" y="30"/>
                    </a:cxn>
                    <a:cxn ang="0">
                      <a:pos x="49" y="94"/>
                    </a:cxn>
                    <a:cxn ang="0">
                      <a:pos x="57" y="122"/>
                    </a:cxn>
                    <a:cxn ang="0">
                      <a:pos x="61" y="134"/>
                    </a:cxn>
                    <a:cxn ang="0">
                      <a:pos x="51" y="148"/>
                    </a:cxn>
                    <a:cxn ang="0">
                      <a:pos x="39" y="144"/>
                    </a:cxn>
                    <a:cxn ang="0">
                      <a:pos x="27" y="162"/>
                    </a:cxn>
                    <a:cxn ang="0">
                      <a:pos x="51" y="220"/>
                    </a:cxn>
                    <a:cxn ang="0">
                      <a:pos x="35" y="230"/>
                    </a:cxn>
                    <a:cxn ang="0">
                      <a:pos x="11" y="238"/>
                    </a:cxn>
                    <a:cxn ang="0">
                      <a:pos x="11" y="196"/>
                    </a:cxn>
                    <a:cxn ang="0">
                      <a:pos x="9" y="140"/>
                    </a:cxn>
                    <a:cxn ang="0">
                      <a:pos x="19" y="122"/>
                    </a:cxn>
                    <a:cxn ang="0">
                      <a:pos x="1" y="76"/>
                    </a:cxn>
                    <a:cxn ang="0">
                      <a:pos x="3" y="60"/>
                    </a:cxn>
                  </a:cxnLst>
                  <a:rect l="0" t="0" r="r" b="b"/>
                  <a:pathLst>
                    <a:path w="62" h="238">
                      <a:moveTo>
                        <a:pt x="3" y="60"/>
                      </a:moveTo>
                      <a:cubicBezTo>
                        <a:pt x="5" y="47"/>
                        <a:pt x="4" y="42"/>
                        <a:pt x="11" y="32"/>
                      </a:cubicBezTo>
                      <a:cubicBezTo>
                        <a:pt x="12" y="22"/>
                        <a:pt x="10" y="12"/>
                        <a:pt x="13" y="2"/>
                      </a:cubicBezTo>
                      <a:cubicBezTo>
                        <a:pt x="14" y="0"/>
                        <a:pt x="18" y="4"/>
                        <a:pt x="19" y="6"/>
                      </a:cubicBezTo>
                      <a:cubicBezTo>
                        <a:pt x="24" y="13"/>
                        <a:pt x="23" y="22"/>
                        <a:pt x="25" y="30"/>
                      </a:cubicBezTo>
                      <a:cubicBezTo>
                        <a:pt x="31" y="53"/>
                        <a:pt x="44" y="71"/>
                        <a:pt x="49" y="94"/>
                      </a:cubicBezTo>
                      <a:cubicBezTo>
                        <a:pt x="51" y="104"/>
                        <a:pt x="54" y="113"/>
                        <a:pt x="57" y="122"/>
                      </a:cubicBezTo>
                      <a:cubicBezTo>
                        <a:pt x="58" y="126"/>
                        <a:pt x="61" y="134"/>
                        <a:pt x="61" y="134"/>
                      </a:cubicBezTo>
                      <a:cubicBezTo>
                        <a:pt x="59" y="144"/>
                        <a:pt x="62" y="155"/>
                        <a:pt x="51" y="148"/>
                      </a:cubicBezTo>
                      <a:cubicBezTo>
                        <a:pt x="48" y="143"/>
                        <a:pt x="47" y="137"/>
                        <a:pt x="39" y="144"/>
                      </a:cubicBezTo>
                      <a:cubicBezTo>
                        <a:pt x="34" y="149"/>
                        <a:pt x="27" y="162"/>
                        <a:pt x="27" y="162"/>
                      </a:cubicBezTo>
                      <a:cubicBezTo>
                        <a:pt x="31" y="184"/>
                        <a:pt x="44" y="199"/>
                        <a:pt x="51" y="220"/>
                      </a:cubicBezTo>
                      <a:cubicBezTo>
                        <a:pt x="47" y="231"/>
                        <a:pt x="47" y="232"/>
                        <a:pt x="35" y="230"/>
                      </a:cubicBezTo>
                      <a:cubicBezTo>
                        <a:pt x="23" y="222"/>
                        <a:pt x="21" y="232"/>
                        <a:pt x="11" y="238"/>
                      </a:cubicBezTo>
                      <a:cubicBezTo>
                        <a:pt x="4" y="227"/>
                        <a:pt x="10" y="208"/>
                        <a:pt x="11" y="196"/>
                      </a:cubicBezTo>
                      <a:cubicBezTo>
                        <a:pt x="9" y="179"/>
                        <a:pt x="3" y="157"/>
                        <a:pt x="9" y="140"/>
                      </a:cubicBezTo>
                      <a:cubicBezTo>
                        <a:pt x="11" y="133"/>
                        <a:pt x="17" y="129"/>
                        <a:pt x="19" y="122"/>
                      </a:cubicBezTo>
                      <a:cubicBezTo>
                        <a:pt x="13" y="105"/>
                        <a:pt x="17" y="86"/>
                        <a:pt x="1" y="76"/>
                      </a:cubicBezTo>
                      <a:cubicBezTo>
                        <a:pt x="0" y="72"/>
                        <a:pt x="3" y="50"/>
                        <a:pt x="3" y="6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099" name="Freeform 115"/>
                <p:cNvSpPr>
                  <a:spLocks/>
                </p:cNvSpPr>
                <p:nvPr/>
              </p:nvSpPr>
              <p:spPr bwMode="ltGray">
                <a:xfrm>
                  <a:off x="1518" y="2478"/>
                  <a:ext cx="47" cy="114"/>
                </a:xfrm>
                <a:custGeom>
                  <a:avLst/>
                  <a:gdLst/>
                  <a:ahLst/>
                  <a:cxnLst>
                    <a:cxn ang="0">
                      <a:pos x="6" y="58"/>
                    </a:cxn>
                    <a:cxn ang="0">
                      <a:pos x="20" y="0"/>
                    </a:cxn>
                    <a:cxn ang="0">
                      <a:pos x="36" y="28"/>
                    </a:cxn>
                    <a:cxn ang="0">
                      <a:pos x="38" y="46"/>
                    </a:cxn>
                    <a:cxn ang="0">
                      <a:pos x="42" y="58"/>
                    </a:cxn>
                    <a:cxn ang="0">
                      <a:pos x="26" y="104"/>
                    </a:cxn>
                    <a:cxn ang="0">
                      <a:pos x="8" y="108"/>
                    </a:cxn>
                    <a:cxn ang="0">
                      <a:pos x="0" y="74"/>
                    </a:cxn>
                    <a:cxn ang="0">
                      <a:pos x="2" y="66"/>
                    </a:cxn>
                    <a:cxn ang="0">
                      <a:pos x="6" y="58"/>
                    </a:cxn>
                  </a:cxnLst>
                  <a:rect l="0" t="0" r="r" b="b"/>
                  <a:pathLst>
                    <a:path w="47" h="114">
                      <a:moveTo>
                        <a:pt x="6" y="58"/>
                      </a:moveTo>
                      <a:cubicBezTo>
                        <a:pt x="3" y="48"/>
                        <a:pt x="6" y="5"/>
                        <a:pt x="20" y="0"/>
                      </a:cubicBezTo>
                      <a:cubicBezTo>
                        <a:pt x="32" y="4"/>
                        <a:pt x="32" y="17"/>
                        <a:pt x="36" y="28"/>
                      </a:cubicBezTo>
                      <a:cubicBezTo>
                        <a:pt x="33" y="38"/>
                        <a:pt x="33" y="32"/>
                        <a:pt x="38" y="46"/>
                      </a:cubicBezTo>
                      <a:cubicBezTo>
                        <a:pt x="39" y="50"/>
                        <a:pt x="42" y="58"/>
                        <a:pt x="42" y="58"/>
                      </a:cubicBezTo>
                      <a:cubicBezTo>
                        <a:pt x="44" y="77"/>
                        <a:pt x="47" y="97"/>
                        <a:pt x="26" y="104"/>
                      </a:cubicBezTo>
                      <a:cubicBezTo>
                        <a:pt x="19" y="111"/>
                        <a:pt x="17" y="114"/>
                        <a:pt x="8" y="108"/>
                      </a:cubicBezTo>
                      <a:cubicBezTo>
                        <a:pt x="4" y="97"/>
                        <a:pt x="4" y="85"/>
                        <a:pt x="0" y="74"/>
                      </a:cubicBezTo>
                      <a:cubicBezTo>
                        <a:pt x="1" y="71"/>
                        <a:pt x="1" y="69"/>
                        <a:pt x="2" y="66"/>
                      </a:cubicBezTo>
                      <a:cubicBezTo>
                        <a:pt x="6" y="51"/>
                        <a:pt x="6" y="50"/>
                        <a:pt x="6" y="5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00" name="Freeform 116"/>
                <p:cNvSpPr>
                  <a:spLocks/>
                </p:cNvSpPr>
                <p:nvPr/>
              </p:nvSpPr>
              <p:spPr bwMode="ltGray">
                <a:xfrm>
                  <a:off x="1194" y="1923"/>
                  <a:ext cx="55" cy="239"/>
                </a:xfrm>
                <a:custGeom>
                  <a:avLst/>
                  <a:gdLst/>
                  <a:ahLst/>
                  <a:cxnLst>
                    <a:cxn ang="0">
                      <a:pos x="24" y="11"/>
                    </a:cxn>
                    <a:cxn ang="0">
                      <a:pos x="28" y="27"/>
                    </a:cxn>
                    <a:cxn ang="0">
                      <a:pos x="32" y="39"/>
                    </a:cxn>
                    <a:cxn ang="0">
                      <a:pos x="48" y="81"/>
                    </a:cxn>
                    <a:cxn ang="0">
                      <a:pos x="44" y="111"/>
                    </a:cxn>
                    <a:cxn ang="0">
                      <a:pos x="22" y="197"/>
                    </a:cxn>
                    <a:cxn ang="0">
                      <a:pos x="10" y="221"/>
                    </a:cxn>
                    <a:cxn ang="0">
                      <a:pos x="2" y="233"/>
                    </a:cxn>
                    <a:cxn ang="0">
                      <a:pos x="0" y="239"/>
                    </a:cxn>
                    <a:cxn ang="0">
                      <a:pos x="2" y="123"/>
                    </a:cxn>
                    <a:cxn ang="0">
                      <a:pos x="16" y="29"/>
                    </a:cxn>
                    <a:cxn ang="0">
                      <a:pos x="24" y="11"/>
                    </a:cxn>
                  </a:cxnLst>
                  <a:rect l="0" t="0" r="r" b="b"/>
                  <a:pathLst>
                    <a:path w="55" h="239">
                      <a:moveTo>
                        <a:pt x="24" y="11"/>
                      </a:moveTo>
                      <a:cubicBezTo>
                        <a:pt x="30" y="29"/>
                        <a:pt x="21" y="0"/>
                        <a:pt x="28" y="27"/>
                      </a:cubicBezTo>
                      <a:cubicBezTo>
                        <a:pt x="29" y="31"/>
                        <a:pt x="32" y="39"/>
                        <a:pt x="32" y="39"/>
                      </a:cubicBezTo>
                      <a:cubicBezTo>
                        <a:pt x="27" y="55"/>
                        <a:pt x="31" y="75"/>
                        <a:pt x="48" y="81"/>
                      </a:cubicBezTo>
                      <a:cubicBezTo>
                        <a:pt x="55" y="91"/>
                        <a:pt x="47" y="101"/>
                        <a:pt x="44" y="111"/>
                      </a:cubicBezTo>
                      <a:cubicBezTo>
                        <a:pt x="35" y="139"/>
                        <a:pt x="31" y="169"/>
                        <a:pt x="22" y="197"/>
                      </a:cubicBezTo>
                      <a:cubicBezTo>
                        <a:pt x="19" y="205"/>
                        <a:pt x="14" y="213"/>
                        <a:pt x="10" y="221"/>
                      </a:cubicBezTo>
                      <a:cubicBezTo>
                        <a:pt x="8" y="225"/>
                        <a:pt x="5" y="229"/>
                        <a:pt x="2" y="233"/>
                      </a:cubicBezTo>
                      <a:cubicBezTo>
                        <a:pt x="1" y="235"/>
                        <a:pt x="0" y="239"/>
                        <a:pt x="0" y="239"/>
                      </a:cubicBezTo>
                      <a:lnTo>
                        <a:pt x="2" y="123"/>
                      </a:lnTo>
                      <a:lnTo>
                        <a:pt x="16" y="29"/>
                      </a:lnTo>
                      <a:lnTo>
                        <a:pt x="24" y="1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01" name="Freeform 117"/>
                <p:cNvSpPr>
                  <a:spLocks/>
                </p:cNvSpPr>
                <p:nvPr/>
              </p:nvSpPr>
              <p:spPr bwMode="ltGray">
                <a:xfrm>
                  <a:off x="1827" y="2741"/>
                  <a:ext cx="291" cy="399"/>
                </a:xfrm>
                <a:custGeom>
                  <a:avLst/>
                  <a:gdLst/>
                  <a:ahLst/>
                  <a:cxnLst>
                    <a:cxn ang="0">
                      <a:pos x="33" y="55"/>
                    </a:cxn>
                    <a:cxn ang="0">
                      <a:pos x="13" y="45"/>
                    </a:cxn>
                    <a:cxn ang="0">
                      <a:pos x="7" y="41"/>
                    </a:cxn>
                    <a:cxn ang="0">
                      <a:pos x="3" y="23"/>
                    </a:cxn>
                    <a:cxn ang="0">
                      <a:pos x="17" y="5"/>
                    </a:cxn>
                    <a:cxn ang="0">
                      <a:pos x="29" y="15"/>
                    </a:cxn>
                    <a:cxn ang="0">
                      <a:pos x="41" y="31"/>
                    </a:cxn>
                    <a:cxn ang="0">
                      <a:pos x="59" y="37"/>
                    </a:cxn>
                    <a:cxn ang="0">
                      <a:pos x="83" y="77"/>
                    </a:cxn>
                    <a:cxn ang="0">
                      <a:pos x="103" y="97"/>
                    </a:cxn>
                    <a:cxn ang="0">
                      <a:pos x="137" y="141"/>
                    </a:cxn>
                    <a:cxn ang="0">
                      <a:pos x="185" y="195"/>
                    </a:cxn>
                    <a:cxn ang="0">
                      <a:pos x="191" y="207"/>
                    </a:cxn>
                    <a:cxn ang="0">
                      <a:pos x="215" y="219"/>
                    </a:cxn>
                    <a:cxn ang="0">
                      <a:pos x="241" y="239"/>
                    </a:cxn>
                    <a:cxn ang="0">
                      <a:pos x="227" y="239"/>
                    </a:cxn>
                    <a:cxn ang="0">
                      <a:pos x="215" y="231"/>
                    </a:cxn>
                    <a:cxn ang="0">
                      <a:pos x="205" y="239"/>
                    </a:cxn>
                    <a:cxn ang="0">
                      <a:pos x="221" y="255"/>
                    </a:cxn>
                    <a:cxn ang="0">
                      <a:pos x="237" y="285"/>
                    </a:cxn>
                    <a:cxn ang="0">
                      <a:pos x="241" y="297"/>
                    </a:cxn>
                    <a:cxn ang="0">
                      <a:pos x="253" y="307"/>
                    </a:cxn>
                    <a:cxn ang="0">
                      <a:pos x="255" y="289"/>
                    </a:cxn>
                    <a:cxn ang="0">
                      <a:pos x="271" y="283"/>
                    </a:cxn>
                    <a:cxn ang="0">
                      <a:pos x="273" y="295"/>
                    </a:cxn>
                    <a:cxn ang="0">
                      <a:pos x="279" y="299"/>
                    </a:cxn>
                    <a:cxn ang="0">
                      <a:pos x="291" y="311"/>
                    </a:cxn>
                    <a:cxn ang="0">
                      <a:pos x="275" y="315"/>
                    </a:cxn>
                    <a:cxn ang="0">
                      <a:pos x="277" y="335"/>
                    </a:cxn>
                    <a:cxn ang="0">
                      <a:pos x="281" y="367"/>
                    </a:cxn>
                    <a:cxn ang="0">
                      <a:pos x="273" y="393"/>
                    </a:cxn>
                    <a:cxn ang="0">
                      <a:pos x="271" y="399"/>
                    </a:cxn>
                    <a:cxn ang="0">
                      <a:pos x="257" y="385"/>
                    </a:cxn>
                    <a:cxn ang="0">
                      <a:pos x="239" y="379"/>
                    </a:cxn>
                    <a:cxn ang="0">
                      <a:pos x="213" y="355"/>
                    </a:cxn>
                    <a:cxn ang="0">
                      <a:pos x="201" y="347"/>
                    </a:cxn>
                    <a:cxn ang="0">
                      <a:pos x="189" y="333"/>
                    </a:cxn>
                    <a:cxn ang="0">
                      <a:pos x="175" y="315"/>
                    </a:cxn>
                    <a:cxn ang="0">
                      <a:pos x="153" y="281"/>
                    </a:cxn>
                    <a:cxn ang="0">
                      <a:pos x="133" y="245"/>
                    </a:cxn>
                    <a:cxn ang="0">
                      <a:pos x="117" y="209"/>
                    </a:cxn>
                    <a:cxn ang="0">
                      <a:pos x="119" y="195"/>
                    </a:cxn>
                    <a:cxn ang="0">
                      <a:pos x="93" y="167"/>
                    </a:cxn>
                    <a:cxn ang="0">
                      <a:pos x="85" y="149"/>
                    </a:cxn>
                    <a:cxn ang="0">
                      <a:pos x="73" y="117"/>
                    </a:cxn>
                    <a:cxn ang="0">
                      <a:pos x="55" y="107"/>
                    </a:cxn>
                    <a:cxn ang="0">
                      <a:pos x="41" y="79"/>
                    </a:cxn>
                    <a:cxn ang="0">
                      <a:pos x="29" y="55"/>
                    </a:cxn>
                    <a:cxn ang="0">
                      <a:pos x="33" y="55"/>
                    </a:cxn>
                  </a:cxnLst>
                  <a:rect l="0" t="0" r="r" b="b"/>
                  <a:pathLst>
                    <a:path w="291" h="399">
                      <a:moveTo>
                        <a:pt x="33" y="55"/>
                      </a:moveTo>
                      <a:cubicBezTo>
                        <a:pt x="20" y="52"/>
                        <a:pt x="27" y="55"/>
                        <a:pt x="13" y="45"/>
                      </a:cubicBezTo>
                      <a:cubicBezTo>
                        <a:pt x="11" y="44"/>
                        <a:pt x="7" y="41"/>
                        <a:pt x="7" y="41"/>
                      </a:cubicBezTo>
                      <a:cubicBezTo>
                        <a:pt x="2" y="34"/>
                        <a:pt x="0" y="31"/>
                        <a:pt x="3" y="23"/>
                      </a:cubicBezTo>
                      <a:cubicBezTo>
                        <a:pt x="5" y="8"/>
                        <a:pt x="2" y="0"/>
                        <a:pt x="17" y="5"/>
                      </a:cubicBezTo>
                      <a:cubicBezTo>
                        <a:pt x="21" y="9"/>
                        <a:pt x="26" y="11"/>
                        <a:pt x="29" y="15"/>
                      </a:cubicBezTo>
                      <a:cubicBezTo>
                        <a:pt x="34" y="21"/>
                        <a:pt x="32" y="27"/>
                        <a:pt x="41" y="31"/>
                      </a:cubicBezTo>
                      <a:cubicBezTo>
                        <a:pt x="47" y="34"/>
                        <a:pt x="59" y="37"/>
                        <a:pt x="59" y="37"/>
                      </a:cubicBezTo>
                      <a:cubicBezTo>
                        <a:pt x="69" y="53"/>
                        <a:pt x="67" y="66"/>
                        <a:pt x="83" y="77"/>
                      </a:cubicBezTo>
                      <a:cubicBezTo>
                        <a:pt x="88" y="84"/>
                        <a:pt x="96" y="92"/>
                        <a:pt x="103" y="97"/>
                      </a:cubicBezTo>
                      <a:cubicBezTo>
                        <a:pt x="113" y="111"/>
                        <a:pt x="119" y="135"/>
                        <a:pt x="137" y="141"/>
                      </a:cubicBezTo>
                      <a:cubicBezTo>
                        <a:pt x="150" y="161"/>
                        <a:pt x="168" y="178"/>
                        <a:pt x="185" y="195"/>
                      </a:cubicBezTo>
                      <a:cubicBezTo>
                        <a:pt x="202" y="212"/>
                        <a:pt x="178" y="191"/>
                        <a:pt x="191" y="207"/>
                      </a:cubicBezTo>
                      <a:cubicBezTo>
                        <a:pt x="196" y="214"/>
                        <a:pt x="208" y="214"/>
                        <a:pt x="215" y="219"/>
                      </a:cubicBezTo>
                      <a:cubicBezTo>
                        <a:pt x="219" y="230"/>
                        <a:pt x="231" y="236"/>
                        <a:pt x="241" y="239"/>
                      </a:cubicBezTo>
                      <a:cubicBezTo>
                        <a:pt x="235" y="241"/>
                        <a:pt x="234" y="243"/>
                        <a:pt x="227" y="239"/>
                      </a:cubicBezTo>
                      <a:cubicBezTo>
                        <a:pt x="223" y="237"/>
                        <a:pt x="215" y="231"/>
                        <a:pt x="215" y="231"/>
                      </a:cubicBezTo>
                      <a:cubicBezTo>
                        <a:pt x="211" y="232"/>
                        <a:pt x="205" y="233"/>
                        <a:pt x="205" y="239"/>
                      </a:cubicBezTo>
                      <a:cubicBezTo>
                        <a:pt x="205" y="245"/>
                        <a:pt x="218" y="251"/>
                        <a:pt x="221" y="255"/>
                      </a:cubicBezTo>
                      <a:cubicBezTo>
                        <a:pt x="229" y="266"/>
                        <a:pt x="233" y="273"/>
                        <a:pt x="237" y="285"/>
                      </a:cubicBezTo>
                      <a:cubicBezTo>
                        <a:pt x="238" y="289"/>
                        <a:pt x="237" y="295"/>
                        <a:pt x="241" y="297"/>
                      </a:cubicBezTo>
                      <a:cubicBezTo>
                        <a:pt x="249" y="303"/>
                        <a:pt x="245" y="299"/>
                        <a:pt x="253" y="307"/>
                      </a:cubicBezTo>
                      <a:cubicBezTo>
                        <a:pt x="258" y="293"/>
                        <a:pt x="258" y="299"/>
                        <a:pt x="255" y="289"/>
                      </a:cubicBezTo>
                      <a:cubicBezTo>
                        <a:pt x="258" y="279"/>
                        <a:pt x="262" y="281"/>
                        <a:pt x="271" y="283"/>
                      </a:cubicBezTo>
                      <a:cubicBezTo>
                        <a:pt x="289" y="301"/>
                        <a:pt x="270" y="278"/>
                        <a:pt x="273" y="295"/>
                      </a:cubicBezTo>
                      <a:cubicBezTo>
                        <a:pt x="273" y="297"/>
                        <a:pt x="277" y="297"/>
                        <a:pt x="279" y="299"/>
                      </a:cubicBezTo>
                      <a:cubicBezTo>
                        <a:pt x="283" y="303"/>
                        <a:pt x="291" y="311"/>
                        <a:pt x="291" y="311"/>
                      </a:cubicBezTo>
                      <a:cubicBezTo>
                        <a:pt x="288" y="325"/>
                        <a:pt x="285" y="322"/>
                        <a:pt x="275" y="315"/>
                      </a:cubicBezTo>
                      <a:cubicBezTo>
                        <a:pt x="272" y="323"/>
                        <a:pt x="274" y="327"/>
                        <a:pt x="277" y="335"/>
                      </a:cubicBezTo>
                      <a:cubicBezTo>
                        <a:pt x="275" y="347"/>
                        <a:pt x="277" y="356"/>
                        <a:pt x="281" y="367"/>
                      </a:cubicBezTo>
                      <a:cubicBezTo>
                        <a:pt x="278" y="376"/>
                        <a:pt x="276" y="384"/>
                        <a:pt x="273" y="393"/>
                      </a:cubicBezTo>
                      <a:cubicBezTo>
                        <a:pt x="272" y="395"/>
                        <a:pt x="271" y="399"/>
                        <a:pt x="271" y="399"/>
                      </a:cubicBezTo>
                      <a:cubicBezTo>
                        <a:pt x="260" y="395"/>
                        <a:pt x="266" y="399"/>
                        <a:pt x="257" y="385"/>
                      </a:cubicBezTo>
                      <a:cubicBezTo>
                        <a:pt x="253" y="380"/>
                        <a:pt x="239" y="379"/>
                        <a:pt x="239" y="379"/>
                      </a:cubicBezTo>
                      <a:cubicBezTo>
                        <a:pt x="232" y="369"/>
                        <a:pt x="223" y="362"/>
                        <a:pt x="213" y="355"/>
                      </a:cubicBezTo>
                      <a:cubicBezTo>
                        <a:pt x="209" y="352"/>
                        <a:pt x="201" y="347"/>
                        <a:pt x="201" y="347"/>
                      </a:cubicBezTo>
                      <a:cubicBezTo>
                        <a:pt x="196" y="340"/>
                        <a:pt x="197" y="336"/>
                        <a:pt x="189" y="333"/>
                      </a:cubicBezTo>
                      <a:cubicBezTo>
                        <a:pt x="183" y="327"/>
                        <a:pt x="181" y="321"/>
                        <a:pt x="175" y="315"/>
                      </a:cubicBezTo>
                      <a:cubicBezTo>
                        <a:pt x="170" y="299"/>
                        <a:pt x="164" y="292"/>
                        <a:pt x="153" y="281"/>
                      </a:cubicBezTo>
                      <a:cubicBezTo>
                        <a:pt x="149" y="270"/>
                        <a:pt x="140" y="255"/>
                        <a:pt x="133" y="245"/>
                      </a:cubicBezTo>
                      <a:cubicBezTo>
                        <a:pt x="131" y="231"/>
                        <a:pt x="121" y="222"/>
                        <a:pt x="117" y="209"/>
                      </a:cubicBezTo>
                      <a:cubicBezTo>
                        <a:pt x="121" y="198"/>
                        <a:pt x="129" y="205"/>
                        <a:pt x="119" y="195"/>
                      </a:cubicBezTo>
                      <a:cubicBezTo>
                        <a:pt x="100" y="200"/>
                        <a:pt x="101" y="179"/>
                        <a:pt x="93" y="167"/>
                      </a:cubicBezTo>
                      <a:cubicBezTo>
                        <a:pt x="89" y="162"/>
                        <a:pt x="85" y="149"/>
                        <a:pt x="85" y="149"/>
                      </a:cubicBezTo>
                      <a:cubicBezTo>
                        <a:pt x="84" y="140"/>
                        <a:pt x="80" y="124"/>
                        <a:pt x="73" y="117"/>
                      </a:cubicBezTo>
                      <a:cubicBezTo>
                        <a:pt x="68" y="112"/>
                        <a:pt x="55" y="107"/>
                        <a:pt x="55" y="107"/>
                      </a:cubicBezTo>
                      <a:cubicBezTo>
                        <a:pt x="48" y="97"/>
                        <a:pt x="51" y="85"/>
                        <a:pt x="41" y="79"/>
                      </a:cubicBezTo>
                      <a:cubicBezTo>
                        <a:pt x="40" y="77"/>
                        <a:pt x="29" y="57"/>
                        <a:pt x="29" y="55"/>
                      </a:cubicBezTo>
                      <a:cubicBezTo>
                        <a:pt x="29" y="54"/>
                        <a:pt x="32" y="55"/>
                        <a:pt x="33" y="5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02" name="Freeform 118"/>
                <p:cNvSpPr>
                  <a:spLocks/>
                </p:cNvSpPr>
                <p:nvPr/>
              </p:nvSpPr>
              <p:spPr bwMode="ltGray">
                <a:xfrm>
                  <a:off x="1834" y="2825"/>
                  <a:ext cx="31" cy="33"/>
                </a:xfrm>
                <a:custGeom>
                  <a:avLst/>
                  <a:gdLst/>
                  <a:ahLst/>
                  <a:cxnLst>
                    <a:cxn ang="0">
                      <a:pos x="18" y="21"/>
                    </a:cxn>
                    <a:cxn ang="0">
                      <a:pos x="0" y="3"/>
                    </a:cxn>
                    <a:cxn ang="0">
                      <a:pos x="22" y="5"/>
                    </a:cxn>
                    <a:cxn ang="0">
                      <a:pos x="18" y="21"/>
                    </a:cxn>
                  </a:cxnLst>
                  <a:rect l="0" t="0" r="r" b="b"/>
                  <a:pathLst>
                    <a:path w="31" h="33">
                      <a:moveTo>
                        <a:pt x="18" y="21"/>
                      </a:moveTo>
                      <a:cubicBezTo>
                        <a:pt x="8" y="18"/>
                        <a:pt x="3" y="13"/>
                        <a:pt x="0" y="3"/>
                      </a:cubicBezTo>
                      <a:cubicBezTo>
                        <a:pt x="8" y="0"/>
                        <a:pt x="14" y="2"/>
                        <a:pt x="22" y="5"/>
                      </a:cubicBezTo>
                      <a:cubicBezTo>
                        <a:pt x="31" y="33"/>
                        <a:pt x="2" y="16"/>
                        <a:pt x="18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03" name="Freeform 119"/>
                <p:cNvSpPr>
                  <a:spLocks/>
                </p:cNvSpPr>
                <p:nvPr/>
              </p:nvSpPr>
              <p:spPr bwMode="ltGray">
                <a:xfrm>
                  <a:off x="1872" y="2876"/>
                  <a:ext cx="28" cy="34"/>
                </a:xfrm>
                <a:custGeom>
                  <a:avLst/>
                  <a:gdLst/>
                  <a:ahLst/>
                  <a:cxnLst>
                    <a:cxn ang="0">
                      <a:pos x="16" y="28"/>
                    </a:cxn>
                    <a:cxn ang="0">
                      <a:pos x="0" y="12"/>
                    </a:cxn>
                    <a:cxn ang="0">
                      <a:pos x="14" y="6"/>
                    </a:cxn>
                    <a:cxn ang="0">
                      <a:pos x="28" y="30"/>
                    </a:cxn>
                    <a:cxn ang="0">
                      <a:pos x="16" y="28"/>
                    </a:cxn>
                  </a:cxnLst>
                  <a:rect l="0" t="0" r="r" b="b"/>
                  <a:pathLst>
                    <a:path w="28" h="34">
                      <a:moveTo>
                        <a:pt x="16" y="28"/>
                      </a:moveTo>
                      <a:cubicBezTo>
                        <a:pt x="11" y="21"/>
                        <a:pt x="7" y="17"/>
                        <a:pt x="0" y="12"/>
                      </a:cubicBezTo>
                      <a:cubicBezTo>
                        <a:pt x="3" y="2"/>
                        <a:pt x="5" y="0"/>
                        <a:pt x="14" y="6"/>
                      </a:cubicBezTo>
                      <a:cubicBezTo>
                        <a:pt x="20" y="14"/>
                        <a:pt x="25" y="21"/>
                        <a:pt x="28" y="30"/>
                      </a:cubicBezTo>
                      <a:cubicBezTo>
                        <a:pt x="15" y="34"/>
                        <a:pt x="22" y="22"/>
                        <a:pt x="1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04" name="Freeform 120"/>
                <p:cNvSpPr>
                  <a:spLocks/>
                </p:cNvSpPr>
                <p:nvPr/>
              </p:nvSpPr>
              <p:spPr bwMode="ltGray">
                <a:xfrm>
                  <a:off x="1902" y="2956"/>
                  <a:ext cx="28" cy="23"/>
                </a:xfrm>
                <a:custGeom>
                  <a:avLst/>
                  <a:gdLst/>
                  <a:ahLst/>
                  <a:cxnLst>
                    <a:cxn ang="0">
                      <a:pos x="14" y="20"/>
                    </a:cxn>
                    <a:cxn ang="0">
                      <a:pos x="14" y="0"/>
                    </a:cxn>
                    <a:cxn ang="0">
                      <a:pos x="28" y="14"/>
                    </a:cxn>
                    <a:cxn ang="0">
                      <a:pos x="26" y="22"/>
                    </a:cxn>
                    <a:cxn ang="0">
                      <a:pos x="14" y="20"/>
                    </a:cxn>
                  </a:cxnLst>
                  <a:rect l="0" t="0" r="r" b="b"/>
                  <a:pathLst>
                    <a:path w="28" h="23">
                      <a:moveTo>
                        <a:pt x="14" y="20"/>
                      </a:moveTo>
                      <a:cubicBezTo>
                        <a:pt x="8" y="11"/>
                        <a:pt x="0" y="5"/>
                        <a:pt x="14" y="0"/>
                      </a:cubicBezTo>
                      <a:cubicBezTo>
                        <a:pt x="20" y="2"/>
                        <a:pt x="28" y="14"/>
                        <a:pt x="28" y="14"/>
                      </a:cubicBezTo>
                      <a:cubicBezTo>
                        <a:pt x="27" y="17"/>
                        <a:pt x="28" y="21"/>
                        <a:pt x="26" y="22"/>
                      </a:cubicBezTo>
                      <a:cubicBezTo>
                        <a:pt x="24" y="23"/>
                        <a:pt x="8" y="14"/>
                        <a:pt x="14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05" name="Freeform 121"/>
                <p:cNvSpPr>
                  <a:spLocks/>
                </p:cNvSpPr>
                <p:nvPr/>
              </p:nvSpPr>
              <p:spPr bwMode="ltGray">
                <a:xfrm>
                  <a:off x="2208" y="2448"/>
                  <a:ext cx="77" cy="60"/>
                </a:xfrm>
                <a:custGeom>
                  <a:avLst/>
                  <a:gdLst/>
                  <a:ahLst/>
                  <a:cxnLst>
                    <a:cxn ang="0">
                      <a:pos x="14" y="54"/>
                    </a:cxn>
                    <a:cxn ang="0">
                      <a:pos x="0" y="40"/>
                    </a:cxn>
                    <a:cxn ang="0">
                      <a:pos x="20" y="10"/>
                    </a:cxn>
                    <a:cxn ang="0">
                      <a:pos x="30" y="2"/>
                    </a:cxn>
                    <a:cxn ang="0">
                      <a:pos x="42" y="6"/>
                    </a:cxn>
                    <a:cxn ang="0">
                      <a:pos x="62" y="4"/>
                    </a:cxn>
                    <a:cxn ang="0">
                      <a:pos x="74" y="12"/>
                    </a:cxn>
                    <a:cxn ang="0">
                      <a:pos x="68" y="32"/>
                    </a:cxn>
                    <a:cxn ang="0">
                      <a:pos x="46" y="44"/>
                    </a:cxn>
                    <a:cxn ang="0">
                      <a:pos x="40" y="56"/>
                    </a:cxn>
                    <a:cxn ang="0">
                      <a:pos x="28" y="60"/>
                    </a:cxn>
                    <a:cxn ang="0">
                      <a:pos x="14" y="54"/>
                    </a:cxn>
                  </a:cxnLst>
                  <a:rect l="0" t="0" r="r" b="b"/>
                  <a:pathLst>
                    <a:path w="77" h="60">
                      <a:moveTo>
                        <a:pt x="14" y="54"/>
                      </a:moveTo>
                      <a:cubicBezTo>
                        <a:pt x="4" y="52"/>
                        <a:pt x="3" y="49"/>
                        <a:pt x="0" y="40"/>
                      </a:cubicBezTo>
                      <a:cubicBezTo>
                        <a:pt x="2" y="25"/>
                        <a:pt x="5" y="15"/>
                        <a:pt x="20" y="10"/>
                      </a:cubicBezTo>
                      <a:cubicBezTo>
                        <a:pt x="23" y="6"/>
                        <a:pt x="24" y="1"/>
                        <a:pt x="30" y="2"/>
                      </a:cubicBezTo>
                      <a:cubicBezTo>
                        <a:pt x="34" y="2"/>
                        <a:pt x="42" y="6"/>
                        <a:pt x="42" y="6"/>
                      </a:cubicBezTo>
                      <a:cubicBezTo>
                        <a:pt x="49" y="4"/>
                        <a:pt x="55" y="0"/>
                        <a:pt x="62" y="4"/>
                      </a:cubicBezTo>
                      <a:cubicBezTo>
                        <a:pt x="66" y="6"/>
                        <a:pt x="74" y="12"/>
                        <a:pt x="74" y="12"/>
                      </a:cubicBezTo>
                      <a:cubicBezTo>
                        <a:pt x="77" y="22"/>
                        <a:pt x="75" y="25"/>
                        <a:pt x="68" y="32"/>
                      </a:cubicBezTo>
                      <a:cubicBezTo>
                        <a:pt x="56" y="28"/>
                        <a:pt x="54" y="36"/>
                        <a:pt x="46" y="44"/>
                      </a:cubicBezTo>
                      <a:cubicBezTo>
                        <a:pt x="45" y="47"/>
                        <a:pt x="43" y="54"/>
                        <a:pt x="40" y="56"/>
                      </a:cubicBezTo>
                      <a:cubicBezTo>
                        <a:pt x="36" y="58"/>
                        <a:pt x="28" y="60"/>
                        <a:pt x="28" y="60"/>
                      </a:cubicBezTo>
                      <a:cubicBezTo>
                        <a:pt x="23" y="59"/>
                        <a:pt x="9" y="54"/>
                        <a:pt x="14" y="5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06" name="Freeform 122"/>
                <p:cNvSpPr>
                  <a:spLocks/>
                </p:cNvSpPr>
                <p:nvPr/>
              </p:nvSpPr>
              <p:spPr bwMode="ltGray">
                <a:xfrm>
                  <a:off x="2531" y="2342"/>
                  <a:ext cx="59" cy="102"/>
                </a:xfrm>
                <a:custGeom>
                  <a:avLst/>
                  <a:gdLst/>
                  <a:ahLst/>
                  <a:cxnLst>
                    <a:cxn ang="0">
                      <a:pos x="35" y="60"/>
                    </a:cxn>
                    <a:cxn ang="0">
                      <a:pos x="39" y="78"/>
                    </a:cxn>
                    <a:cxn ang="0">
                      <a:pos x="37" y="84"/>
                    </a:cxn>
                    <a:cxn ang="0">
                      <a:pos x="33" y="90"/>
                    </a:cxn>
                    <a:cxn ang="0">
                      <a:pos x="29" y="102"/>
                    </a:cxn>
                    <a:cxn ang="0">
                      <a:pos x="3" y="78"/>
                    </a:cxn>
                    <a:cxn ang="0">
                      <a:pos x="9" y="64"/>
                    </a:cxn>
                    <a:cxn ang="0">
                      <a:pos x="7" y="46"/>
                    </a:cxn>
                    <a:cxn ang="0">
                      <a:pos x="21" y="30"/>
                    </a:cxn>
                    <a:cxn ang="0">
                      <a:pos x="43" y="0"/>
                    </a:cxn>
                    <a:cxn ang="0">
                      <a:pos x="49" y="14"/>
                    </a:cxn>
                    <a:cxn ang="0">
                      <a:pos x="51" y="34"/>
                    </a:cxn>
                    <a:cxn ang="0">
                      <a:pos x="39" y="66"/>
                    </a:cxn>
                    <a:cxn ang="0">
                      <a:pos x="35" y="60"/>
                    </a:cxn>
                  </a:cxnLst>
                  <a:rect l="0" t="0" r="r" b="b"/>
                  <a:pathLst>
                    <a:path w="59" h="102">
                      <a:moveTo>
                        <a:pt x="35" y="60"/>
                      </a:moveTo>
                      <a:cubicBezTo>
                        <a:pt x="32" y="68"/>
                        <a:pt x="34" y="71"/>
                        <a:pt x="39" y="78"/>
                      </a:cubicBezTo>
                      <a:cubicBezTo>
                        <a:pt x="38" y="80"/>
                        <a:pt x="38" y="82"/>
                        <a:pt x="37" y="84"/>
                      </a:cubicBezTo>
                      <a:cubicBezTo>
                        <a:pt x="36" y="86"/>
                        <a:pt x="34" y="88"/>
                        <a:pt x="33" y="90"/>
                      </a:cubicBezTo>
                      <a:cubicBezTo>
                        <a:pt x="31" y="94"/>
                        <a:pt x="29" y="102"/>
                        <a:pt x="29" y="102"/>
                      </a:cubicBezTo>
                      <a:cubicBezTo>
                        <a:pt x="7" y="98"/>
                        <a:pt x="18" y="88"/>
                        <a:pt x="3" y="78"/>
                      </a:cubicBezTo>
                      <a:cubicBezTo>
                        <a:pt x="0" y="70"/>
                        <a:pt x="0" y="67"/>
                        <a:pt x="9" y="64"/>
                      </a:cubicBezTo>
                      <a:cubicBezTo>
                        <a:pt x="15" y="56"/>
                        <a:pt x="12" y="54"/>
                        <a:pt x="7" y="46"/>
                      </a:cubicBezTo>
                      <a:cubicBezTo>
                        <a:pt x="10" y="33"/>
                        <a:pt x="11" y="37"/>
                        <a:pt x="21" y="30"/>
                      </a:cubicBezTo>
                      <a:cubicBezTo>
                        <a:pt x="28" y="19"/>
                        <a:pt x="36" y="10"/>
                        <a:pt x="43" y="0"/>
                      </a:cubicBezTo>
                      <a:cubicBezTo>
                        <a:pt x="52" y="3"/>
                        <a:pt x="52" y="6"/>
                        <a:pt x="49" y="14"/>
                      </a:cubicBezTo>
                      <a:cubicBezTo>
                        <a:pt x="59" y="17"/>
                        <a:pt x="53" y="25"/>
                        <a:pt x="51" y="34"/>
                      </a:cubicBezTo>
                      <a:cubicBezTo>
                        <a:pt x="54" y="46"/>
                        <a:pt x="49" y="59"/>
                        <a:pt x="39" y="66"/>
                      </a:cubicBezTo>
                      <a:cubicBezTo>
                        <a:pt x="32" y="61"/>
                        <a:pt x="31" y="64"/>
                        <a:pt x="35" y="6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07" name="Freeform 123"/>
                <p:cNvSpPr>
                  <a:spLocks/>
                </p:cNvSpPr>
                <p:nvPr/>
              </p:nvSpPr>
              <p:spPr bwMode="ltGray">
                <a:xfrm>
                  <a:off x="2738" y="2316"/>
                  <a:ext cx="35" cy="32"/>
                </a:xfrm>
                <a:custGeom>
                  <a:avLst/>
                  <a:gdLst/>
                  <a:ahLst/>
                  <a:cxnLst>
                    <a:cxn ang="0">
                      <a:pos x="4" y="22"/>
                    </a:cxn>
                    <a:cxn ang="0">
                      <a:pos x="20" y="0"/>
                    </a:cxn>
                    <a:cxn ang="0">
                      <a:pos x="12" y="22"/>
                    </a:cxn>
                    <a:cxn ang="0">
                      <a:pos x="4" y="22"/>
                    </a:cxn>
                  </a:cxnLst>
                  <a:rect l="0" t="0" r="r" b="b"/>
                  <a:pathLst>
                    <a:path w="35" h="32">
                      <a:moveTo>
                        <a:pt x="4" y="22"/>
                      </a:moveTo>
                      <a:cubicBezTo>
                        <a:pt x="6" y="13"/>
                        <a:pt x="13" y="5"/>
                        <a:pt x="20" y="0"/>
                      </a:cubicBezTo>
                      <a:cubicBezTo>
                        <a:pt x="35" y="5"/>
                        <a:pt x="19" y="17"/>
                        <a:pt x="12" y="22"/>
                      </a:cubicBezTo>
                      <a:cubicBezTo>
                        <a:pt x="9" y="32"/>
                        <a:pt x="0" y="31"/>
                        <a:pt x="4" y="2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08" name="Freeform 124"/>
                <p:cNvSpPr>
                  <a:spLocks/>
                </p:cNvSpPr>
                <p:nvPr/>
              </p:nvSpPr>
              <p:spPr bwMode="ltGray">
                <a:xfrm>
                  <a:off x="2786" y="2270"/>
                  <a:ext cx="30" cy="16"/>
                </a:xfrm>
                <a:custGeom>
                  <a:avLst/>
                  <a:gdLst/>
                  <a:ahLst/>
                  <a:cxnLst>
                    <a:cxn ang="0">
                      <a:pos x="4" y="12"/>
                    </a:cxn>
                    <a:cxn ang="0">
                      <a:pos x="14" y="0"/>
                    </a:cxn>
                    <a:cxn ang="0">
                      <a:pos x="6" y="14"/>
                    </a:cxn>
                    <a:cxn ang="0">
                      <a:pos x="0" y="16"/>
                    </a:cxn>
                    <a:cxn ang="0">
                      <a:pos x="4" y="12"/>
                    </a:cxn>
                  </a:cxnLst>
                  <a:rect l="0" t="0" r="r" b="b"/>
                  <a:pathLst>
                    <a:path w="30" h="16">
                      <a:moveTo>
                        <a:pt x="4" y="12"/>
                      </a:moveTo>
                      <a:cubicBezTo>
                        <a:pt x="1" y="3"/>
                        <a:pt x="6" y="3"/>
                        <a:pt x="14" y="0"/>
                      </a:cubicBezTo>
                      <a:cubicBezTo>
                        <a:pt x="30" y="5"/>
                        <a:pt x="14" y="12"/>
                        <a:pt x="6" y="14"/>
                      </a:cubicBezTo>
                      <a:cubicBezTo>
                        <a:pt x="4" y="14"/>
                        <a:pt x="2" y="15"/>
                        <a:pt x="0" y="16"/>
                      </a:cubicBezTo>
                      <a:cubicBezTo>
                        <a:pt x="2" y="9"/>
                        <a:pt x="1" y="9"/>
                        <a:pt x="4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0109" name="Group 125"/>
              <p:cNvGrpSpPr>
                <a:grpSpLocks/>
              </p:cNvGrpSpPr>
              <p:nvPr/>
            </p:nvGrpSpPr>
            <p:grpSpPr bwMode="auto">
              <a:xfrm>
                <a:off x="1186" y="459"/>
                <a:ext cx="3318" cy="3405"/>
                <a:chOff x="1186" y="459"/>
                <a:chExt cx="3318" cy="3405"/>
              </a:xfrm>
            </p:grpSpPr>
            <p:sp>
              <p:nvSpPr>
                <p:cNvPr id="170110" name="Freeform 126"/>
                <p:cNvSpPr>
                  <a:spLocks/>
                </p:cNvSpPr>
                <p:nvPr/>
              </p:nvSpPr>
              <p:spPr bwMode="ltGray">
                <a:xfrm>
                  <a:off x="2178" y="2849"/>
                  <a:ext cx="292" cy="274"/>
                </a:xfrm>
                <a:custGeom>
                  <a:avLst/>
                  <a:gdLst/>
                  <a:ahLst/>
                  <a:cxnLst>
                    <a:cxn ang="0">
                      <a:pos x="69" y="73"/>
                    </a:cxn>
                    <a:cxn ang="0">
                      <a:pos x="102" y="79"/>
                    </a:cxn>
                    <a:cxn ang="0">
                      <a:pos x="177" y="34"/>
                    </a:cxn>
                    <a:cxn ang="0">
                      <a:pos x="195" y="22"/>
                    </a:cxn>
                    <a:cxn ang="0">
                      <a:pos x="204" y="16"/>
                    </a:cxn>
                    <a:cxn ang="0">
                      <a:pos x="210" y="7"/>
                    </a:cxn>
                    <a:cxn ang="0">
                      <a:pos x="228" y="1"/>
                    </a:cxn>
                    <a:cxn ang="0">
                      <a:pos x="255" y="22"/>
                    </a:cxn>
                    <a:cxn ang="0">
                      <a:pos x="267" y="25"/>
                    </a:cxn>
                    <a:cxn ang="0">
                      <a:pos x="285" y="31"/>
                    </a:cxn>
                    <a:cxn ang="0">
                      <a:pos x="291" y="40"/>
                    </a:cxn>
                    <a:cxn ang="0">
                      <a:pos x="282" y="43"/>
                    </a:cxn>
                    <a:cxn ang="0">
                      <a:pos x="252" y="70"/>
                    </a:cxn>
                    <a:cxn ang="0">
                      <a:pos x="240" y="97"/>
                    </a:cxn>
                    <a:cxn ang="0">
                      <a:pos x="249" y="124"/>
                    </a:cxn>
                    <a:cxn ang="0">
                      <a:pos x="270" y="145"/>
                    </a:cxn>
                    <a:cxn ang="0">
                      <a:pos x="252" y="169"/>
                    </a:cxn>
                    <a:cxn ang="0">
                      <a:pos x="237" y="196"/>
                    </a:cxn>
                    <a:cxn ang="0">
                      <a:pos x="219" y="205"/>
                    </a:cxn>
                    <a:cxn ang="0">
                      <a:pos x="201" y="256"/>
                    </a:cxn>
                    <a:cxn ang="0">
                      <a:pos x="165" y="274"/>
                    </a:cxn>
                    <a:cxn ang="0">
                      <a:pos x="156" y="271"/>
                    </a:cxn>
                    <a:cxn ang="0">
                      <a:pos x="153" y="262"/>
                    </a:cxn>
                    <a:cxn ang="0">
                      <a:pos x="135" y="256"/>
                    </a:cxn>
                    <a:cxn ang="0">
                      <a:pos x="120" y="241"/>
                    </a:cxn>
                    <a:cxn ang="0">
                      <a:pos x="102" y="247"/>
                    </a:cxn>
                    <a:cxn ang="0">
                      <a:pos x="81" y="241"/>
                    </a:cxn>
                    <a:cxn ang="0">
                      <a:pos x="78" y="232"/>
                    </a:cxn>
                    <a:cxn ang="0">
                      <a:pos x="69" y="226"/>
                    </a:cxn>
                    <a:cxn ang="0">
                      <a:pos x="42" y="223"/>
                    </a:cxn>
                    <a:cxn ang="0">
                      <a:pos x="33" y="175"/>
                    </a:cxn>
                    <a:cxn ang="0">
                      <a:pos x="15" y="169"/>
                    </a:cxn>
                    <a:cxn ang="0">
                      <a:pos x="0" y="118"/>
                    </a:cxn>
                    <a:cxn ang="0">
                      <a:pos x="18" y="82"/>
                    </a:cxn>
                    <a:cxn ang="0">
                      <a:pos x="57" y="100"/>
                    </a:cxn>
                    <a:cxn ang="0">
                      <a:pos x="69" y="73"/>
                    </a:cxn>
                  </a:cxnLst>
                  <a:rect l="0" t="0" r="r" b="b"/>
                  <a:pathLst>
                    <a:path w="292" h="274">
                      <a:moveTo>
                        <a:pt x="69" y="73"/>
                      </a:moveTo>
                      <a:cubicBezTo>
                        <a:pt x="83" y="82"/>
                        <a:pt x="85" y="82"/>
                        <a:pt x="102" y="79"/>
                      </a:cubicBezTo>
                      <a:cubicBezTo>
                        <a:pt x="129" y="61"/>
                        <a:pt x="143" y="39"/>
                        <a:pt x="177" y="34"/>
                      </a:cubicBezTo>
                      <a:cubicBezTo>
                        <a:pt x="183" y="30"/>
                        <a:pt x="189" y="26"/>
                        <a:pt x="195" y="22"/>
                      </a:cubicBezTo>
                      <a:cubicBezTo>
                        <a:pt x="198" y="20"/>
                        <a:pt x="204" y="16"/>
                        <a:pt x="204" y="16"/>
                      </a:cubicBezTo>
                      <a:cubicBezTo>
                        <a:pt x="206" y="13"/>
                        <a:pt x="207" y="9"/>
                        <a:pt x="210" y="7"/>
                      </a:cubicBezTo>
                      <a:cubicBezTo>
                        <a:pt x="215" y="4"/>
                        <a:pt x="228" y="1"/>
                        <a:pt x="228" y="1"/>
                      </a:cubicBezTo>
                      <a:cubicBezTo>
                        <a:pt x="250" y="5"/>
                        <a:pt x="240" y="0"/>
                        <a:pt x="255" y="22"/>
                      </a:cubicBezTo>
                      <a:cubicBezTo>
                        <a:pt x="257" y="25"/>
                        <a:pt x="263" y="24"/>
                        <a:pt x="267" y="25"/>
                      </a:cubicBezTo>
                      <a:cubicBezTo>
                        <a:pt x="273" y="27"/>
                        <a:pt x="285" y="31"/>
                        <a:pt x="285" y="31"/>
                      </a:cubicBezTo>
                      <a:cubicBezTo>
                        <a:pt x="287" y="34"/>
                        <a:pt x="292" y="37"/>
                        <a:pt x="291" y="40"/>
                      </a:cubicBezTo>
                      <a:cubicBezTo>
                        <a:pt x="290" y="43"/>
                        <a:pt x="284" y="41"/>
                        <a:pt x="282" y="43"/>
                      </a:cubicBezTo>
                      <a:cubicBezTo>
                        <a:pt x="266" y="59"/>
                        <a:pt x="273" y="63"/>
                        <a:pt x="252" y="70"/>
                      </a:cubicBezTo>
                      <a:cubicBezTo>
                        <a:pt x="247" y="78"/>
                        <a:pt x="240" y="97"/>
                        <a:pt x="240" y="97"/>
                      </a:cubicBezTo>
                      <a:cubicBezTo>
                        <a:pt x="254" y="118"/>
                        <a:pt x="254" y="108"/>
                        <a:pt x="249" y="124"/>
                      </a:cubicBezTo>
                      <a:cubicBezTo>
                        <a:pt x="252" y="133"/>
                        <a:pt x="270" y="145"/>
                        <a:pt x="270" y="145"/>
                      </a:cubicBezTo>
                      <a:cubicBezTo>
                        <a:pt x="278" y="170"/>
                        <a:pt x="277" y="164"/>
                        <a:pt x="252" y="169"/>
                      </a:cubicBezTo>
                      <a:cubicBezTo>
                        <a:pt x="247" y="176"/>
                        <a:pt x="244" y="190"/>
                        <a:pt x="237" y="196"/>
                      </a:cubicBezTo>
                      <a:cubicBezTo>
                        <a:pt x="232" y="200"/>
                        <a:pt x="225" y="201"/>
                        <a:pt x="219" y="205"/>
                      </a:cubicBezTo>
                      <a:cubicBezTo>
                        <a:pt x="209" y="220"/>
                        <a:pt x="207" y="238"/>
                        <a:pt x="201" y="256"/>
                      </a:cubicBezTo>
                      <a:cubicBezTo>
                        <a:pt x="199" y="262"/>
                        <a:pt x="171" y="272"/>
                        <a:pt x="165" y="274"/>
                      </a:cubicBezTo>
                      <a:cubicBezTo>
                        <a:pt x="162" y="273"/>
                        <a:pt x="158" y="273"/>
                        <a:pt x="156" y="271"/>
                      </a:cubicBezTo>
                      <a:cubicBezTo>
                        <a:pt x="154" y="269"/>
                        <a:pt x="156" y="264"/>
                        <a:pt x="153" y="262"/>
                      </a:cubicBezTo>
                      <a:cubicBezTo>
                        <a:pt x="148" y="258"/>
                        <a:pt x="135" y="256"/>
                        <a:pt x="135" y="256"/>
                      </a:cubicBezTo>
                      <a:cubicBezTo>
                        <a:pt x="132" y="252"/>
                        <a:pt x="127" y="241"/>
                        <a:pt x="120" y="241"/>
                      </a:cubicBezTo>
                      <a:cubicBezTo>
                        <a:pt x="114" y="241"/>
                        <a:pt x="102" y="247"/>
                        <a:pt x="102" y="247"/>
                      </a:cubicBezTo>
                      <a:cubicBezTo>
                        <a:pt x="95" y="245"/>
                        <a:pt x="87" y="246"/>
                        <a:pt x="81" y="241"/>
                      </a:cubicBezTo>
                      <a:cubicBezTo>
                        <a:pt x="79" y="239"/>
                        <a:pt x="80" y="234"/>
                        <a:pt x="78" y="232"/>
                      </a:cubicBezTo>
                      <a:cubicBezTo>
                        <a:pt x="76" y="229"/>
                        <a:pt x="72" y="228"/>
                        <a:pt x="69" y="226"/>
                      </a:cubicBezTo>
                      <a:cubicBezTo>
                        <a:pt x="60" y="229"/>
                        <a:pt x="42" y="223"/>
                        <a:pt x="42" y="223"/>
                      </a:cubicBezTo>
                      <a:cubicBezTo>
                        <a:pt x="33" y="210"/>
                        <a:pt x="44" y="187"/>
                        <a:pt x="33" y="175"/>
                      </a:cubicBezTo>
                      <a:cubicBezTo>
                        <a:pt x="29" y="170"/>
                        <a:pt x="15" y="169"/>
                        <a:pt x="15" y="169"/>
                      </a:cubicBezTo>
                      <a:cubicBezTo>
                        <a:pt x="9" y="151"/>
                        <a:pt x="3" y="137"/>
                        <a:pt x="0" y="118"/>
                      </a:cubicBezTo>
                      <a:cubicBezTo>
                        <a:pt x="3" y="102"/>
                        <a:pt x="2" y="87"/>
                        <a:pt x="18" y="82"/>
                      </a:cubicBezTo>
                      <a:cubicBezTo>
                        <a:pt x="34" y="93"/>
                        <a:pt x="40" y="94"/>
                        <a:pt x="57" y="100"/>
                      </a:cubicBezTo>
                      <a:cubicBezTo>
                        <a:pt x="52" y="86"/>
                        <a:pt x="53" y="73"/>
                        <a:pt x="69" y="7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11" name="Freeform 127"/>
                <p:cNvSpPr>
                  <a:spLocks/>
                </p:cNvSpPr>
                <p:nvPr/>
              </p:nvSpPr>
              <p:spPr bwMode="ltGray">
                <a:xfrm>
                  <a:off x="2088" y="3114"/>
                  <a:ext cx="384" cy="144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48" y="12"/>
                    </a:cxn>
                    <a:cxn ang="0">
                      <a:pos x="75" y="21"/>
                    </a:cxn>
                    <a:cxn ang="0">
                      <a:pos x="108" y="45"/>
                    </a:cxn>
                    <a:cxn ang="0">
                      <a:pos x="126" y="51"/>
                    </a:cxn>
                    <a:cxn ang="0">
                      <a:pos x="153" y="48"/>
                    </a:cxn>
                    <a:cxn ang="0">
                      <a:pos x="201" y="66"/>
                    </a:cxn>
                    <a:cxn ang="0">
                      <a:pos x="228" y="78"/>
                    </a:cxn>
                    <a:cxn ang="0">
                      <a:pos x="234" y="99"/>
                    </a:cxn>
                    <a:cxn ang="0">
                      <a:pos x="297" y="117"/>
                    </a:cxn>
                    <a:cxn ang="0">
                      <a:pos x="324" y="126"/>
                    </a:cxn>
                    <a:cxn ang="0">
                      <a:pos x="384" y="135"/>
                    </a:cxn>
                    <a:cxn ang="0">
                      <a:pos x="342" y="135"/>
                    </a:cxn>
                    <a:cxn ang="0">
                      <a:pos x="267" y="117"/>
                    </a:cxn>
                    <a:cxn ang="0">
                      <a:pos x="240" y="105"/>
                    </a:cxn>
                    <a:cxn ang="0">
                      <a:pos x="189" y="102"/>
                    </a:cxn>
                    <a:cxn ang="0">
                      <a:pos x="144" y="87"/>
                    </a:cxn>
                    <a:cxn ang="0">
                      <a:pos x="75" y="63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384" h="144">
                      <a:moveTo>
                        <a:pt x="0" y="12"/>
                      </a:moveTo>
                      <a:cubicBezTo>
                        <a:pt x="18" y="0"/>
                        <a:pt x="27" y="5"/>
                        <a:pt x="48" y="12"/>
                      </a:cubicBezTo>
                      <a:cubicBezTo>
                        <a:pt x="57" y="15"/>
                        <a:pt x="75" y="21"/>
                        <a:pt x="75" y="21"/>
                      </a:cubicBezTo>
                      <a:cubicBezTo>
                        <a:pt x="83" y="33"/>
                        <a:pt x="95" y="39"/>
                        <a:pt x="108" y="45"/>
                      </a:cubicBezTo>
                      <a:cubicBezTo>
                        <a:pt x="114" y="48"/>
                        <a:pt x="126" y="51"/>
                        <a:pt x="126" y="51"/>
                      </a:cubicBezTo>
                      <a:cubicBezTo>
                        <a:pt x="138" y="43"/>
                        <a:pt x="141" y="40"/>
                        <a:pt x="153" y="48"/>
                      </a:cubicBezTo>
                      <a:cubicBezTo>
                        <a:pt x="164" y="65"/>
                        <a:pt x="182" y="64"/>
                        <a:pt x="201" y="66"/>
                      </a:cubicBezTo>
                      <a:cubicBezTo>
                        <a:pt x="222" y="73"/>
                        <a:pt x="214" y="68"/>
                        <a:pt x="228" y="78"/>
                      </a:cubicBezTo>
                      <a:cubicBezTo>
                        <a:pt x="214" y="88"/>
                        <a:pt x="222" y="91"/>
                        <a:pt x="234" y="99"/>
                      </a:cubicBezTo>
                      <a:cubicBezTo>
                        <a:pt x="261" y="95"/>
                        <a:pt x="273" y="109"/>
                        <a:pt x="297" y="117"/>
                      </a:cubicBezTo>
                      <a:cubicBezTo>
                        <a:pt x="306" y="120"/>
                        <a:pt x="324" y="126"/>
                        <a:pt x="324" y="126"/>
                      </a:cubicBezTo>
                      <a:cubicBezTo>
                        <a:pt x="344" y="121"/>
                        <a:pt x="364" y="128"/>
                        <a:pt x="384" y="135"/>
                      </a:cubicBezTo>
                      <a:cubicBezTo>
                        <a:pt x="370" y="144"/>
                        <a:pt x="359" y="137"/>
                        <a:pt x="342" y="135"/>
                      </a:cubicBezTo>
                      <a:cubicBezTo>
                        <a:pt x="328" y="140"/>
                        <a:pt x="281" y="126"/>
                        <a:pt x="267" y="117"/>
                      </a:cubicBezTo>
                      <a:cubicBezTo>
                        <a:pt x="259" y="112"/>
                        <a:pt x="240" y="105"/>
                        <a:pt x="240" y="105"/>
                      </a:cubicBezTo>
                      <a:cubicBezTo>
                        <a:pt x="226" y="110"/>
                        <a:pt x="203" y="103"/>
                        <a:pt x="189" y="102"/>
                      </a:cubicBezTo>
                      <a:cubicBezTo>
                        <a:pt x="174" y="107"/>
                        <a:pt x="158" y="94"/>
                        <a:pt x="144" y="87"/>
                      </a:cubicBezTo>
                      <a:cubicBezTo>
                        <a:pt x="122" y="76"/>
                        <a:pt x="99" y="68"/>
                        <a:pt x="75" y="63"/>
                      </a:cubicBezTo>
                      <a:cubicBezTo>
                        <a:pt x="51" y="47"/>
                        <a:pt x="10" y="43"/>
                        <a:pt x="0" y="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12" name="Freeform 128"/>
                <p:cNvSpPr>
                  <a:spLocks/>
                </p:cNvSpPr>
                <p:nvPr/>
              </p:nvSpPr>
              <p:spPr bwMode="ltGray">
                <a:xfrm>
                  <a:off x="2133" y="3042"/>
                  <a:ext cx="30" cy="24"/>
                </a:xfrm>
                <a:custGeom>
                  <a:avLst/>
                  <a:gdLst/>
                  <a:ahLst/>
                  <a:cxnLst>
                    <a:cxn ang="0">
                      <a:pos x="18" y="24"/>
                    </a:cxn>
                    <a:cxn ang="0">
                      <a:pos x="9" y="0"/>
                    </a:cxn>
                    <a:cxn ang="0">
                      <a:pos x="18" y="24"/>
                    </a:cxn>
                  </a:cxnLst>
                  <a:rect l="0" t="0" r="r" b="b"/>
                  <a:pathLst>
                    <a:path w="30" h="24">
                      <a:moveTo>
                        <a:pt x="18" y="24"/>
                      </a:moveTo>
                      <a:cubicBezTo>
                        <a:pt x="6" y="16"/>
                        <a:pt x="0" y="13"/>
                        <a:pt x="9" y="0"/>
                      </a:cubicBezTo>
                      <a:cubicBezTo>
                        <a:pt x="23" y="3"/>
                        <a:pt x="30" y="12"/>
                        <a:pt x="18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13" name="Freeform 129"/>
                <p:cNvSpPr>
                  <a:spLocks/>
                </p:cNvSpPr>
                <p:nvPr/>
              </p:nvSpPr>
              <p:spPr bwMode="ltGray">
                <a:xfrm>
                  <a:off x="2428" y="2730"/>
                  <a:ext cx="75" cy="63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50" y="0"/>
                    </a:cxn>
                    <a:cxn ang="0">
                      <a:pos x="44" y="30"/>
                    </a:cxn>
                    <a:cxn ang="0">
                      <a:pos x="11" y="57"/>
                    </a:cxn>
                    <a:cxn ang="0">
                      <a:pos x="2" y="60"/>
                    </a:cxn>
                    <a:cxn ang="0">
                      <a:pos x="8" y="51"/>
                    </a:cxn>
                  </a:cxnLst>
                  <a:rect l="0" t="0" r="r" b="b"/>
                  <a:pathLst>
                    <a:path w="75" h="63">
                      <a:moveTo>
                        <a:pt x="8" y="51"/>
                      </a:moveTo>
                      <a:cubicBezTo>
                        <a:pt x="27" y="38"/>
                        <a:pt x="43" y="22"/>
                        <a:pt x="50" y="0"/>
                      </a:cubicBezTo>
                      <a:cubicBezTo>
                        <a:pt x="75" y="6"/>
                        <a:pt x="57" y="21"/>
                        <a:pt x="44" y="30"/>
                      </a:cubicBezTo>
                      <a:cubicBezTo>
                        <a:pt x="36" y="43"/>
                        <a:pt x="23" y="49"/>
                        <a:pt x="11" y="57"/>
                      </a:cubicBezTo>
                      <a:cubicBezTo>
                        <a:pt x="8" y="59"/>
                        <a:pt x="3" y="63"/>
                        <a:pt x="2" y="60"/>
                      </a:cubicBezTo>
                      <a:cubicBezTo>
                        <a:pt x="0" y="57"/>
                        <a:pt x="6" y="54"/>
                        <a:pt x="8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14" name="Freeform 130"/>
                <p:cNvSpPr>
                  <a:spLocks/>
                </p:cNvSpPr>
                <p:nvPr/>
              </p:nvSpPr>
              <p:spPr bwMode="ltGray">
                <a:xfrm>
                  <a:off x="2498" y="2523"/>
                  <a:ext cx="163" cy="279"/>
                </a:xfrm>
                <a:custGeom>
                  <a:avLst/>
                  <a:gdLst/>
                  <a:ahLst/>
                  <a:cxnLst>
                    <a:cxn ang="0">
                      <a:pos x="31" y="126"/>
                    </a:cxn>
                    <a:cxn ang="0">
                      <a:pos x="19" y="105"/>
                    </a:cxn>
                    <a:cxn ang="0">
                      <a:pos x="16" y="72"/>
                    </a:cxn>
                    <a:cxn ang="0">
                      <a:pos x="46" y="0"/>
                    </a:cxn>
                    <a:cxn ang="0">
                      <a:pos x="76" y="15"/>
                    </a:cxn>
                    <a:cxn ang="0">
                      <a:pos x="64" y="81"/>
                    </a:cxn>
                    <a:cxn ang="0">
                      <a:pos x="49" y="99"/>
                    </a:cxn>
                    <a:cxn ang="0">
                      <a:pos x="43" y="117"/>
                    </a:cxn>
                    <a:cxn ang="0">
                      <a:pos x="64" y="135"/>
                    </a:cxn>
                    <a:cxn ang="0">
                      <a:pos x="100" y="144"/>
                    </a:cxn>
                    <a:cxn ang="0">
                      <a:pos x="115" y="141"/>
                    </a:cxn>
                    <a:cxn ang="0">
                      <a:pos x="124" y="153"/>
                    </a:cxn>
                    <a:cxn ang="0">
                      <a:pos x="106" y="156"/>
                    </a:cxn>
                    <a:cxn ang="0">
                      <a:pos x="145" y="186"/>
                    </a:cxn>
                    <a:cxn ang="0">
                      <a:pos x="163" y="210"/>
                    </a:cxn>
                    <a:cxn ang="0">
                      <a:pos x="148" y="231"/>
                    </a:cxn>
                    <a:cxn ang="0">
                      <a:pos x="124" y="228"/>
                    </a:cxn>
                    <a:cxn ang="0">
                      <a:pos x="127" y="258"/>
                    </a:cxn>
                    <a:cxn ang="0">
                      <a:pos x="100" y="252"/>
                    </a:cxn>
                    <a:cxn ang="0">
                      <a:pos x="97" y="264"/>
                    </a:cxn>
                    <a:cxn ang="0">
                      <a:pos x="79" y="270"/>
                    </a:cxn>
                    <a:cxn ang="0">
                      <a:pos x="88" y="234"/>
                    </a:cxn>
                    <a:cxn ang="0">
                      <a:pos x="109" y="228"/>
                    </a:cxn>
                    <a:cxn ang="0">
                      <a:pos x="136" y="219"/>
                    </a:cxn>
                    <a:cxn ang="0">
                      <a:pos x="139" y="210"/>
                    </a:cxn>
                    <a:cxn ang="0">
                      <a:pos x="127" y="192"/>
                    </a:cxn>
                    <a:cxn ang="0">
                      <a:pos x="118" y="195"/>
                    </a:cxn>
                    <a:cxn ang="0">
                      <a:pos x="121" y="204"/>
                    </a:cxn>
                    <a:cxn ang="0">
                      <a:pos x="88" y="195"/>
                    </a:cxn>
                    <a:cxn ang="0">
                      <a:pos x="76" y="156"/>
                    </a:cxn>
                    <a:cxn ang="0">
                      <a:pos x="49" y="150"/>
                    </a:cxn>
                    <a:cxn ang="0">
                      <a:pos x="40" y="180"/>
                    </a:cxn>
                    <a:cxn ang="0">
                      <a:pos x="13" y="162"/>
                    </a:cxn>
                    <a:cxn ang="0">
                      <a:pos x="16" y="150"/>
                    </a:cxn>
                    <a:cxn ang="0">
                      <a:pos x="25" y="141"/>
                    </a:cxn>
                    <a:cxn ang="0">
                      <a:pos x="28" y="123"/>
                    </a:cxn>
                    <a:cxn ang="0">
                      <a:pos x="31" y="126"/>
                    </a:cxn>
                  </a:cxnLst>
                  <a:rect l="0" t="0" r="r" b="b"/>
                  <a:pathLst>
                    <a:path w="163" h="279">
                      <a:moveTo>
                        <a:pt x="31" y="126"/>
                      </a:moveTo>
                      <a:cubicBezTo>
                        <a:pt x="18" y="122"/>
                        <a:pt x="15" y="118"/>
                        <a:pt x="19" y="105"/>
                      </a:cubicBezTo>
                      <a:cubicBezTo>
                        <a:pt x="0" y="99"/>
                        <a:pt x="0" y="83"/>
                        <a:pt x="16" y="72"/>
                      </a:cubicBezTo>
                      <a:cubicBezTo>
                        <a:pt x="24" y="47"/>
                        <a:pt x="31" y="22"/>
                        <a:pt x="46" y="0"/>
                      </a:cubicBezTo>
                      <a:cubicBezTo>
                        <a:pt x="60" y="3"/>
                        <a:pt x="71" y="1"/>
                        <a:pt x="76" y="15"/>
                      </a:cubicBezTo>
                      <a:cubicBezTo>
                        <a:pt x="74" y="32"/>
                        <a:pt x="75" y="65"/>
                        <a:pt x="64" y="81"/>
                      </a:cubicBezTo>
                      <a:cubicBezTo>
                        <a:pt x="55" y="95"/>
                        <a:pt x="56" y="84"/>
                        <a:pt x="49" y="99"/>
                      </a:cubicBezTo>
                      <a:cubicBezTo>
                        <a:pt x="46" y="105"/>
                        <a:pt x="43" y="117"/>
                        <a:pt x="43" y="117"/>
                      </a:cubicBezTo>
                      <a:cubicBezTo>
                        <a:pt x="47" y="129"/>
                        <a:pt x="53" y="128"/>
                        <a:pt x="64" y="135"/>
                      </a:cubicBezTo>
                      <a:cubicBezTo>
                        <a:pt x="79" y="130"/>
                        <a:pt x="86" y="139"/>
                        <a:pt x="100" y="144"/>
                      </a:cubicBezTo>
                      <a:cubicBezTo>
                        <a:pt x="105" y="143"/>
                        <a:pt x="110" y="141"/>
                        <a:pt x="115" y="141"/>
                      </a:cubicBezTo>
                      <a:cubicBezTo>
                        <a:pt x="117" y="141"/>
                        <a:pt x="140" y="144"/>
                        <a:pt x="124" y="153"/>
                      </a:cubicBezTo>
                      <a:cubicBezTo>
                        <a:pt x="119" y="156"/>
                        <a:pt x="112" y="155"/>
                        <a:pt x="106" y="156"/>
                      </a:cubicBezTo>
                      <a:cubicBezTo>
                        <a:pt x="117" y="173"/>
                        <a:pt x="126" y="181"/>
                        <a:pt x="145" y="186"/>
                      </a:cubicBezTo>
                      <a:cubicBezTo>
                        <a:pt x="155" y="193"/>
                        <a:pt x="159" y="198"/>
                        <a:pt x="163" y="210"/>
                      </a:cubicBezTo>
                      <a:cubicBezTo>
                        <a:pt x="156" y="231"/>
                        <a:pt x="163" y="226"/>
                        <a:pt x="148" y="231"/>
                      </a:cubicBezTo>
                      <a:cubicBezTo>
                        <a:pt x="142" y="267"/>
                        <a:pt x="143" y="234"/>
                        <a:pt x="124" y="228"/>
                      </a:cubicBezTo>
                      <a:cubicBezTo>
                        <a:pt x="116" y="241"/>
                        <a:pt x="109" y="252"/>
                        <a:pt x="127" y="258"/>
                      </a:cubicBezTo>
                      <a:cubicBezTo>
                        <a:pt x="120" y="279"/>
                        <a:pt x="111" y="256"/>
                        <a:pt x="100" y="252"/>
                      </a:cubicBezTo>
                      <a:cubicBezTo>
                        <a:pt x="99" y="256"/>
                        <a:pt x="100" y="261"/>
                        <a:pt x="97" y="264"/>
                      </a:cubicBezTo>
                      <a:cubicBezTo>
                        <a:pt x="92" y="268"/>
                        <a:pt x="79" y="270"/>
                        <a:pt x="79" y="270"/>
                      </a:cubicBezTo>
                      <a:cubicBezTo>
                        <a:pt x="74" y="256"/>
                        <a:pt x="80" y="246"/>
                        <a:pt x="88" y="234"/>
                      </a:cubicBezTo>
                      <a:cubicBezTo>
                        <a:pt x="120" y="240"/>
                        <a:pt x="91" y="239"/>
                        <a:pt x="109" y="228"/>
                      </a:cubicBezTo>
                      <a:cubicBezTo>
                        <a:pt x="117" y="223"/>
                        <a:pt x="136" y="219"/>
                        <a:pt x="136" y="219"/>
                      </a:cubicBezTo>
                      <a:cubicBezTo>
                        <a:pt x="137" y="216"/>
                        <a:pt x="140" y="213"/>
                        <a:pt x="139" y="210"/>
                      </a:cubicBezTo>
                      <a:cubicBezTo>
                        <a:pt x="137" y="203"/>
                        <a:pt x="127" y="192"/>
                        <a:pt x="127" y="192"/>
                      </a:cubicBezTo>
                      <a:cubicBezTo>
                        <a:pt x="124" y="193"/>
                        <a:pt x="119" y="192"/>
                        <a:pt x="118" y="195"/>
                      </a:cubicBezTo>
                      <a:cubicBezTo>
                        <a:pt x="117" y="198"/>
                        <a:pt x="124" y="203"/>
                        <a:pt x="121" y="204"/>
                      </a:cubicBezTo>
                      <a:cubicBezTo>
                        <a:pt x="111" y="209"/>
                        <a:pt x="88" y="195"/>
                        <a:pt x="88" y="195"/>
                      </a:cubicBezTo>
                      <a:cubicBezTo>
                        <a:pt x="95" y="173"/>
                        <a:pt x="106" y="166"/>
                        <a:pt x="76" y="156"/>
                      </a:cubicBezTo>
                      <a:cubicBezTo>
                        <a:pt x="64" y="160"/>
                        <a:pt x="61" y="154"/>
                        <a:pt x="49" y="150"/>
                      </a:cubicBezTo>
                      <a:cubicBezTo>
                        <a:pt x="42" y="172"/>
                        <a:pt x="45" y="162"/>
                        <a:pt x="40" y="180"/>
                      </a:cubicBezTo>
                      <a:cubicBezTo>
                        <a:pt x="25" y="176"/>
                        <a:pt x="25" y="170"/>
                        <a:pt x="13" y="162"/>
                      </a:cubicBezTo>
                      <a:cubicBezTo>
                        <a:pt x="14" y="158"/>
                        <a:pt x="14" y="154"/>
                        <a:pt x="16" y="150"/>
                      </a:cubicBezTo>
                      <a:cubicBezTo>
                        <a:pt x="18" y="146"/>
                        <a:pt x="23" y="145"/>
                        <a:pt x="25" y="141"/>
                      </a:cubicBezTo>
                      <a:cubicBezTo>
                        <a:pt x="27" y="135"/>
                        <a:pt x="26" y="129"/>
                        <a:pt x="28" y="123"/>
                      </a:cubicBezTo>
                      <a:cubicBezTo>
                        <a:pt x="29" y="122"/>
                        <a:pt x="30" y="125"/>
                        <a:pt x="31" y="12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15" name="Freeform 131"/>
                <p:cNvSpPr>
                  <a:spLocks/>
                </p:cNvSpPr>
                <p:nvPr/>
              </p:nvSpPr>
              <p:spPr bwMode="ltGray">
                <a:xfrm>
                  <a:off x="2541" y="2799"/>
                  <a:ext cx="153" cy="99"/>
                </a:xfrm>
                <a:custGeom>
                  <a:avLst/>
                  <a:gdLst/>
                  <a:ahLst/>
                  <a:cxnLst>
                    <a:cxn ang="0">
                      <a:pos x="3" y="54"/>
                    </a:cxn>
                    <a:cxn ang="0">
                      <a:pos x="36" y="30"/>
                    </a:cxn>
                    <a:cxn ang="0">
                      <a:pos x="63" y="24"/>
                    </a:cxn>
                    <a:cxn ang="0">
                      <a:pos x="69" y="33"/>
                    </a:cxn>
                    <a:cxn ang="0">
                      <a:pos x="105" y="12"/>
                    </a:cxn>
                    <a:cxn ang="0">
                      <a:pos x="123" y="0"/>
                    </a:cxn>
                    <a:cxn ang="0">
                      <a:pos x="147" y="30"/>
                    </a:cxn>
                    <a:cxn ang="0">
                      <a:pos x="132" y="84"/>
                    </a:cxn>
                    <a:cxn ang="0">
                      <a:pos x="102" y="99"/>
                    </a:cxn>
                    <a:cxn ang="0">
                      <a:pos x="75" y="84"/>
                    </a:cxn>
                    <a:cxn ang="0">
                      <a:pos x="63" y="48"/>
                    </a:cxn>
                    <a:cxn ang="0">
                      <a:pos x="45" y="57"/>
                    </a:cxn>
                    <a:cxn ang="0">
                      <a:pos x="27" y="51"/>
                    </a:cxn>
                    <a:cxn ang="0">
                      <a:pos x="0" y="66"/>
                    </a:cxn>
                    <a:cxn ang="0">
                      <a:pos x="3" y="54"/>
                    </a:cxn>
                  </a:cxnLst>
                  <a:rect l="0" t="0" r="r" b="b"/>
                  <a:pathLst>
                    <a:path w="153" h="99">
                      <a:moveTo>
                        <a:pt x="3" y="54"/>
                      </a:moveTo>
                      <a:cubicBezTo>
                        <a:pt x="9" y="35"/>
                        <a:pt x="17" y="34"/>
                        <a:pt x="36" y="30"/>
                      </a:cubicBezTo>
                      <a:cubicBezTo>
                        <a:pt x="47" y="23"/>
                        <a:pt x="51" y="20"/>
                        <a:pt x="63" y="24"/>
                      </a:cubicBezTo>
                      <a:cubicBezTo>
                        <a:pt x="65" y="27"/>
                        <a:pt x="66" y="32"/>
                        <a:pt x="69" y="33"/>
                      </a:cubicBezTo>
                      <a:cubicBezTo>
                        <a:pt x="69" y="33"/>
                        <a:pt x="100" y="15"/>
                        <a:pt x="105" y="12"/>
                      </a:cubicBezTo>
                      <a:cubicBezTo>
                        <a:pt x="111" y="8"/>
                        <a:pt x="123" y="0"/>
                        <a:pt x="123" y="0"/>
                      </a:cubicBezTo>
                      <a:cubicBezTo>
                        <a:pt x="136" y="9"/>
                        <a:pt x="134" y="21"/>
                        <a:pt x="147" y="30"/>
                      </a:cubicBezTo>
                      <a:cubicBezTo>
                        <a:pt x="153" y="47"/>
                        <a:pt x="142" y="69"/>
                        <a:pt x="132" y="84"/>
                      </a:cubicBezTo>
                      <a:cubicBezTo>
                        <a:pt x="116" y="60"/>
                        <a:pt x="114" y="91"/>
                        <a:pt x="102" y="99"/>
                      </a:cubicBezTo>
                      <a:cubicBezTo>
                        <a:pt x="92" y="96"/>
                        <a:pt x="75" y="84"/>
                        <a:pt x="75" y="84"/>
                      </a:cubicBezTo>
                      <a:cubicBezTo>
                        <a:pt x="70" y="70"/>
                        <a:pt x="82" y="54"/>
                        <a:pt x="63" y="48"/>
                      </a:cubicBezTo>
                      <a:cubicBezTo>
                        <a:pt x="57" y="50"/>
                        <a:pt x="52" y="57"/>
                        <a:pt x="45" y="57"/>
                      </a:cubicBezTo>
                      <a:cubicBezTo>
                        <a:pt x="39" y="57"/>
                        <a:pt x="27" y="51"/>
                        <a:pt x="27" y="51"/>
                      </a:cubicBezTo>
                      <a:cubicBezTo>
                        <a:pt x="16" y="55"/>
                        <a:pt x="11" y="62"/>
                        <a:pt x="0" y="66"/>
                      </a:cubicBezTo>
                      <a:cubicBezTo>
                        <a:pt x="0" y="65"/>
                        <a:pt x="11" y="29"/>
                        <a:pt x="3" y="5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16" name="Freeform 132"/>
                <p:cNvSpPr>
                  <a:spLocks/>
                </p:cNvSpPr>
                <p:nvPr/>
              </p:nvSpPr>
              <p:spPr bwMode="ltGray">
                <a:xfrm>
                  <a:off x="2552" y="2720"/>
                  <a:ext cx="29" cy="43"/>
                </a:xfrm>
                <a:custGeom>
                  <a:avLst/>
                  <a:gdLst/>
                  <a:ahLst/>
                  <a:cxnLst>
                    <a:cxn ang="0">
                      <a:pos x="1" y="34"/>
                    </a:cxn>
                    <a:cxn ang="0">
                      <a:pos x="22" y="13"/>
                    </a:cxn>
                    <a:cxn ang="0">
                      <a:pos x="19" y="31"/>
                    </a:cxn>
                    <a:cxn ang="0">
                      <a:pos x="1" y="34"/>
                    </a:cxn>
                  </a:cxnLst>
                  <a:rect l="0" t="0" r="r" b="b"/>
                  <a:pathLst>
                    <a:path w="29" h="43">
                      <a:moveTo>
                        <a:pt x="1" y="34"/>
                      </a:moveTo>
                      <a:cubicBezTo>
                        <a:pt x="4" y="13"/>
                        <a:pt x="2" y="0"/>
                        <a:pt x="22" y="13"/>
                      </a:cubicBezTo>
                      <a:cubicBezTo>
                        <a:pt x="24" y="20"/>
                        <a:pt x="29" y="25"/>
                        <a:pt x="19" y="31"/>
                      </a:cubicBezTo>
                      <a:cubicBezTo>
                        <a:pt x="0" y="43"/>
                        <a:pt x="1" y="42"/>
                        <a:pt x="1" y="3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17" name="Freeform 133"/>
                <p:cNvSpPr>
                  <a:spLocks/>
                </p:cNvSpPr>
                <p:nvPr/>
              </p:nvSpPr>
              <p:spPr bwMode="ltGray">
                <a:xfrm>
                  <a:off x="2712" y="3000"/>
                  <a:ext cx="48" cy="81"/>
                </a:xfrm>
                <a:custGeom>
                  <a:avLst/>
                  <a:gdLst/>
                  <a:ahLst/>
                  <a:cxnLst>
                    <a:cxn ang="0">
                      <a:pos x="24" y="81"/>
                    </a:cxn>
                    <a:cxn ang="0">
                      <a:pos x="0" y="63"/>
                    </a:cxn>
                    <a:cxn ang="0">
                      <a:pos x="0" y="33"/>
                    </a:cxn>
                    <a:cxn ang="0">
                      <a:pos x="12" y="0"/>
                    </a:cxn>
                    <a:cxn ang="0">
                      <a:pos x="21" y="21"/>
                    </a:cxn>
                    <a:cxn ang="0">
                      <a:pos x="24" y="42"/>
                    </a:cxn>
                    <a:cxn ang="0">
                      <a:pos x="24" y="60"/>
                    </a:cxn>
                    <a:cxn ang="0">
                      <a:pos x="24" y="81"/>
                    </a:cxn>
                  </a:cxnLst>
                  <a:rect l="0" t="0" r="r" b="b"/>
                  <a:pathLst>
                    <a:path w="48" h="81">
                      <a:moveTo>
                        <a:pt x="24" y="81"/>
                      </a:moveTo>
                      <a:cubicBezTo>
                        <a:pt x="13" y="77"/>
                        <a:pt x="10" y="70"/>
                        <a:pt x="0" y="63"/>
                      </a:cubicBezTo>
                      <a:cubicBezTo>
                        <a:pt x="4" y="50"/>
                        <a:pt x="23" y="41"/>
                        <a:pt x="0" y="33"/>
                      </a:cubicBezTo>
                      <a:cubicBezTo>
                        <a:pt x="3" y="19"/>
                        <a:pt x="4" y="11"/>
                        <a:pt x="12" y="0"/>
                      </a:cubicBezTo>
                      <a:cubicBezTo>
                        <a:pt x="25" y="4"/>
                        <a:pt x="25" y="9"/>
                        <a:pt x="21" y="21"/>
                      </a:cubicBezTo>
                      <a:cubicBezTo>
                        <a:pt x="43" y="25"/>
                        <a:pt x="46" y="35"/>
                        <a:pt x="24" y="42"/>
                      </a:cubicBezTo>
                      <a:cubicBezTo>
                        <a:pt x="15" y="69"/>
                        <a:pt x="48" y="44"/>
                        <a:pt x="24" y="60"/>
                      </a:cubicBezTo>
                      <a:cubicBezTo>
                        <a:pt x="21" y="70"/>
                        <a:pt x="24" y="71"/>
                        <a:pt x="24" y="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18" name="Freeform 134"/>
                <p:cNvSpPr>
                  <a:spLocks/>
                </p:cNvSpPr>
                <p:nvPr/>
              </p:nvSpPr>
              <p:spPr bwMode="ltGray">
                <a:xfrm>
                  <a:off x="2670" y="3141"/>
                  <a:ext cx="38" cy="15"/>
                </a:xfrm>
                <a:custGeom>
                  <a:avLst/>
                  <a:gdLst/>
                  <a:ahLst/>
                  <a:cxnLst>
                    <a:cxn ang="0">
                      <a:pos x="24" y="15"/>
                    </a:cxn>
                    <a:cxn ang="0">
                      <a:pos x="18" y="0"/>
                    </a:cxn>
                    <a:cxn ang="0">
                      <a:pos x="33" y="12"/>
                    </a:cxn>
                    <a:cxn ang="0">
                      <a:pos x="24" y="15"/>
                    </a:cxn>
                  </a:cxnLst>
                  <a:rect l="0" t="0" r="r" b="b"/>
                  <a:pathLst>
                    <a:path w="38" h="15">
                      <a:moveTo>
                        <a:pt x="24" y="15"/>
                      </a:moveTo>
                      <a:cubicBezTo>
                        <a:pt x="13" y="12"/>
                        <a:pt x="0" y="6"/>
                        <a:pt x="18" y="0"/>
                      </a:cubicBezTo>
                      <a:cubicBezTo>
                        <a:pt x="21" y="1"/>
                        <a:pt x="38" y="1"/>
                        <a:pt x="33" y="12"/>
                      </a:cubicBezTo>
                      <a:cubicBezTo>
                        <a:pt x="32" y="15"/>
                        <a:pt x="24" y="15"/>
                        <a:pt x="24" y="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19" name="Freeform 135"/>
                <p:cNvSpPr>
                  <a:spLocks/>
                </p:cNvSpPr>
                <p:nvPr/>
              </p:nvSpPr>
              <p:spPr bwMode="ltGray">
                <a:xfrm>
                  <a:off x="2727" y="3132"/>
                  <a:ext cx="75" cy="26"/>
                </a:xfrm>
                <a:custGeom>
                  <a:avLst/>
                  <a:gdLst/>
                  <a:ahLst/>
                  <a:cxnLst>
                    <a:cxn ang="0">
                      <a:pos x="9" y="18"/>
                    </a:cxn>
                    <a:cxn ang="0">
                      <a:pos x="24" y="12"/>
                    </a:cxn>
                    <a:cxn ang="0">
                      <a:pos x="42" y="6"/>
                    </a:cxn>
                    <a:cxn ang="0">
                      <a:pos x="75" y="21"/>
                    </a:cxn>
                    <a:cxn ang="0">
                      <a:pos x="48" y="18"/>
                    </a:cxn>
                    <a:cxn ang="0">
                      <a:pos x="39" y="15"/>
                    </a:cxn>
                    <a:cxn ang="0">
                      <a:pos x="9" y="18"/>
                    </a:cxn>
                  </a:cxnLst>
                  <a:rect l="0" t="0" r="r" b="b"/>
                  <a:pathLst>
                    <a:path w="75" h="26">
                      <a:moveTo>
                        <a:pt x="9" y="18"/>
                      </a:moveTo>
                      <a:cubicBezTo>
                        <a:pt x="21" y="0"/>
                        <a:pt x="8" y="14"/>
                        <a:pt x="24" y="12"/>
                      </a:cubicBezTo>
                      <a:cubicBezTo>
                        <a:pt x="30" y="11"/>
                        <a:pt x="42" y="6"/>
                        <a:pt x="42" y="6"/>
                      </a:cubicBezTo>
                      <a:cubicBezTo>
                        <a:pt x="59" y="9"/>
                        <a:pt x="66" y="7"/>
                        <a:pt x="75" y="21"/>
                      </a:cubicBezTo>
                      <a:cubicBezTo>
                        <a:pt x="60" y="26"/>
                        <a:pt x="69" y="25"/>
                        <a:pt x="48" y="18"/>
                      </a:cubicBezTo>
                      <a:cubicBezTo>
                        <a:pt x="45" y="17"/>
                        <a:pt x="39" y="15"/>
                        <a:pt x="39" y="15"/>
                      </a:cubicBezTo>
                      <a:cubicBezTo>
                        <a:pt x="30" y="18"/>
                        <a:pt x="0" y="9"/>
                        <a:pt x="9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0" name="Freeform 136"/>
                <p:cNvSpPr>
                  <a:spLocks/>
                </p:cNvSpPr>
                <p:nvPr/>
              </p:nvSpPr>
              <p:spPr bwMode="ltGray">
                <a:xfrm>
                  <a:off x="2466" y="3006"/>
                  <a:ext cx="184" cy="180"/>
                </a:xfrm>
                <a:custGeom>
                  <a:avLst/>
                  <a:gdLst/>
                  <a:ahLst/>
                  <a:cxnLst>
                    <a:cxn ang="0">
                      <a:pos x="21" y="12"/>
                    </a:cxn>
                    <a:cxn ang="0">
                      <a:pos x="51" y="0"/>
                    </a:cxn>
                    <a:cxn ang="0">
                      <a:pos x="117" y="27"/>
                    </a:cxn>
                    <a:cxn ang="0">
                      <a:pos x="150" y="18"/>
                    </a:cxn>
                    <a:cxn ang="0">
                      <a:pos x="171" y="0"/>
                    </a:cxn>
                    <a:cxn ang="0">
                      <a:pos x="162" y="21"/>
                    </a:cxn>
                    <a:cxn ang="0">
                      <a:pos x="147" y="45"/>
                    </a:cxn>
                    <a:cxn ang="0">
                      <a:pos x="105" y="36"/>
                    </a:cxn>
                    <a:cxn ang="0">
                      <a:pos x="78" y="24"/>
                    </a:cxn>
                    <a:cxn ang="0">
                      <a:pos x="69" y="21"/>
                    </a:cxn>
                    <a:cxn ang="0">
                      <a:pos x="33" y="33"/>
                    </a:cxn>
                    <a:cxn ang="0">
                      <a:pos x="27" y="42"/>
                    </a:cxn>
                    <a:cxn ang="0">
                      <a:pos x="63" y="78"/>
                    </a:cxn>
                    <a:cxn ang="0">
                      <a:pos x="120" y="72"/>
                    </a:cxn>
                    <a:cxn ang="0">
                      <a:pos x="93" y="81"/>
                    </a:cxn>
                    <a:cxn ang="0">
                      <a:pos x="75" y="87"/>
                    </a:cxn>
                    <a:cxn ang="0">
                      <a:pos x="84" y="123"/>
                    </a:cxn>
                    <a:cxn ang="0">
                      <a:pos x="99" y="150"/>
                    </a:cxn>
                    <a:cxn ang="0">
                      <a:pos x="78" y="159"/>
                    </a:cxn>
                    <a:cxn ang="0">
                      <a:pos x="66" y="147"/>
                    </a:cxn>
                    <a:cxn ang="0">
                      <a:pos x="54" y="129"/>
                    </a:cxn>
                    <a:cxn ang="0">
                      <a:pos x="36" y="123"/>
                    </a:cxn>
                    <a:cxn ang="0">
                      <a:pos x="18" y="180"/>
                    </a:cxn>
                    <a:cxn ang="0">
                      <a:pos x="21" y="141"/>
                    </a:cxn>
                    <a:cxn ang="0">
                      <a:pos x="0" y="117"/>
                    </a:cxn>
                    <a:cxn ang="0">
                      <a:pos x="9" y="78"/>
                    </a:cxn>
                    <a:cxn ang="0">
                      <a:pos x="18" y="51"/>
                    </a:cxn>
                    <a:cxn ang="0">
                      <a:pos x="21" y="12"/>
                    </a:cxn>
                  </a:cxnLst>
                  <a:rect l="0" t="0" r="r" b="b"/>
                  <a:pathLst>
                    <a:path w="184" h="180">
                      <a:moveTo>
                        <a:pt x="21" y="12"/>
                      </a:moveTo>
                      <a:cubicBezTo>
                        <a:pt x="32" y="9"/>
                        <a:pt x="40" y="4"/>
                        <a:pt x="51" y="0"/>
                      </a:cubicBezTo>
                      <a:cubicBezTo>
                        <a:pt x="69" y="12"/>
                        <a:pt x="96" y="20"/>
                        <a:pt x="117" y="27"/>
                      </a:cubicBezTo>
                      <a:cubicBezTo>
                        <a:pt x="144" y="20"/>
                        <a:pt x="133" y="24"/>
                        <a:pt x="150" y="18"/>
                      </a:cubicBezTo>
                      <a:cubicBezTo>
                        <a:pt x="154" y="6"/>
                        <a:pt x="159" y="4"/>
                        <a:pt x="171" y="0"/>
                      </a:cubicBezTo>
                      <a:cubicBezTo>
                        <a:pt x="184" y="13"/>
                        <a:pt x="178" y="17"/>
                        <a:pt x="162" y="21"/>
                      </a:cubicBezTo>
                      <a:cubicBezTo>
                        <a:pt x="151" y="37"/>
                        <a:pt x="166" y="35"/>
                        <a:pt x="147" y="45"/>
                      </a:cubicBezTo>
                      <a:cubicBezTo>
                        <a:pt x="133" y="42"/>
                        <a:pt x="105" y="36"/>
                        <a:pt x="105" y="36"/>
                      </a:cubicBezTo>
                      <a:cubicBezTo>
                        <a:pt x="91" y="26"/>
                        <a:pt x="99" y="31"/>
                        <a:pt x="78" y="24"/>
                      </a:cubicBezTo>
                      <a:cubicBezTo>
                        <a:pt x="75" y="23"/>
                        <a:pt x="69" y="21"/>
                        <a:pt x="69" y="21"/>
                      </a:cubicBezTo>
                      <a:cubicBezTo>
                        <a:pt x="56" y="25"/>
                        <a:pt x="44" y="25"/>
                        <a:pt x="33" y="33"/>
                      </a:cubicBezTo>
                      <a:cubicBezTo>
                        <a:pt x="31" y="36"/>
                        <a:pt x="28" y="38"/>
                        <a:pt x="27" y="42"/>
                      </a:cubicBezTo>
                      <a:cubicBezTo>
                        <a:pt x="26" y="49"/>
                        <a:pt x="56" y="76"/>
                        <a:pt x="63" y="78"/>
                      </a:cubicBezTo>
                      <a:lnTo>
                        <a:pt x="120" y="72"/>
                      </a:lnTo>
                      <a:cubicBezTo>
                        <a:pt x="120" y="72"/>
                        <a:pt x="93" y="81"/>
                        <a:pt x="93" y="81"/>
                      </a:cubicBezTo>
                      <a:cubicBezTo>
                        <a:pt x="87" y="83"/>
                        <a:pt x="75" y="87"/>
                        <a:pt x="75" y="87"/>
                      </a:cubicBezTo>
                      <a:cubicBezTo>
                        <a:pt x="79" y="108"/>
                        <a:pt x="88" y="101"/>
                        <a:pt x="84" y="123"/>
                      </a:cubicBezTo>
                      <a:cubicBezTo>
                        <a:pt x="88" y="137"/>
                        <a:pt x="95" y="137"/>
                        <a:pt x="99" y="150"/>
                      </a:cubicBezTo>
                      <a:cubicBezTo>
                        <a:pt x="94" y="164"/>
                        <a:pt x="91" y="155"/>
                        <a:pt x="78" y="159"/>
                      </a:cubicBezTo>
                      <a:cubicBezTo>
                        <a:pt x="63" y="154"/>
                        <a:pt x="73" y="160"/>
                        <a:pt x="66" y="147"/>
                      </a:cubicBezTo>
                      <a:cubicBezTo>
                        <a:pt x="62" y="141"/>
                        <a:pt x="54" y="129"/>
                        <a:pt x="54" y="129"/>
                      </a:cubicBezTo>
                      <a:cubicBezTo>
                        <a:pt x="50" y="114"/>
                        <a:pt x="46" y="108"/>
                        <a:pt x="36" y="123"/>
                      </a:cubicBezTo>
                      <a:cubicBezTo>
                        <a:pt x="41" y="137"/>
                        <a:pt x="30" y="172"/>
                        <a:pt x="18" y="180"/>
                      </a:cubicBezTo>
                      <a:cubicBezTo>
                        <a:pt x="13" y="166"/>
                        <a:pt x="18" y="155"/>
                        <a:pt x="21" y="141"/>
                      </a:cubicBezTo>
                      <a:cubicBezTo>
                        <a:pt x="7" y="120"/>
                        <a:pt x="15" y="127"/>
                        <a:pt x="0" y="117"/>
                      </a:cubicBezTo>
                      <a:cubicBezTo>
                        <a:pt x="3" y="104"/>
                        <a:pt x="6" y="91"/>
                        <a:pt x="9" y="78"/>
                      </a:cubicBezTo>
                      <a:cubicBezTo>
                        <a:pt x="11" y="69"/>
                        <a:pt x="18" y="51"/>
                        <a:pt x="18" y="51"/>
                      </a:cubicBezTo>
                      <a:cubicBezTo>
                        <a:pt x="9" y="37"/>
                        <a:pt x="8" y="25"/>
                        <a:pt x="21" y="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1" name="Freeform 137"/>
                <p:cNvSpPr>
                  <a:spLocks/>
                </p:cNvSpPr>
                <p:nvPr/>
              </p:nvSpPr>
              <p:spPr bwMode="ltGray">
                <a:xfrm>
                  <a:off x="2466" y="3249"/>
                  <a:ext cx="114" cy="48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45" y="3"/>
                    </a:cxn>
                    <a:cxn ang="0">
                      <a:pos x="63" y="9"/>
                    </a:cxn>
                    <a:cxn ang="0">
                      <a:pos x="114" y="6"/>
                    </a:cxn>
                    <a:cxn ang="0">
                      <a:pos x="111" y="15"/>
                    </a:cxn>
                    <a:cxn ang="0">
                      <a:pos x="93" y="21"/>
                    </a:cxn>
                    <a:cxn ang="0">
                      <a:pos x="51" y="18"/>
                    </a:cxn>
                    <a:cxn ang="0">
                      <a:pos x="39" y="21"/>
                    </a:cxn>
                    <a:cxn ang="0">
                      <a:pos x="48" y="27"/>
                    </a:cxn>
                    <a:cxn ang="0">
                      <a:pos x="33" y="48"/>
                    </a:cxn>
                    <a:cxn ang="0">
                      <a:pos x="0" y="24"/>
                    </a:cxn>
                    <a:cxn ang="0">
                      <a:pos x="24" y="12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114" h="48">
                      <a:moveTo>
                        <a:pt x="27" y="0"/>
                      </a:moveTo>
                      <a:cubicBezTo>
                        <a:pt x="33" y="1"/>
                        <a:pt x="39" y="2"/>
                        <a:pt x="45" y="3"/>
                      </a:cubicBezTo>
                      <a:cubicBezTo>
                        <a:pt x="51" y="5"/>
                        <a:pt x="63" y="9"/>
                        <a:pt x="63" y="9"/>
                      </a:cubicBezTo>
                      <a:cubicBezTo>
                        <a:pt x="81" y="5"/>
                        <a:pt x="96" y="2"/>
                        <a:pt x="114" y="6"/>
                      </a:cubicBezTo>
                      <a:cubicBezTo>
                        <a:pt x="113" y="9"/>
                        <a:pt x="114" y="13"/>
                        <a:pt x="111" y="15"/>
                      </a:cubicBezTo>
                      <a:cubicBezTo>
                        <a:pt x="106" y="19"/>
                        <a:pt x="93" y="21"/>
                        <a:pt x="93" y="21"/>
                      </a:cubicBezTo>
                      <a:cubicBezTo>
                        <a:pt x="79" y="20"/>
                        <a:pt x="65" y="18"/>
                        <a:pt x="51" y="18"/>
                      </a:cubicBezTo>
                      <a:cubicBezTo>
                        <a:pt x="47" y="18"/>
                        <a:pt x="40" y="17"/>
                        <a:pt x="39" y="21"/>
                      </a:cubicBezTo>
                      <a:cubicBezTo>
                        <a:pt x="38" y="24"/>
                        <a:pt x="45" y="25"/>
                        <a:pt x="48" y="27"/>
                      </a:cubicBezTo>
                      <a:cubicBezTo>
                        <a:pt x="53" y="42"/>
                        <a:pt x="47" y="44"/>
                        <a:pt x="33" y="48"/>
                      </a:cubicBezTo>
                      <a:cubicBezTo>
                        <a:pt x="20" y="39"/>
                        <a:pt x="15" y="29"/>
                        <a:pt x="0" y="24"/>
                      </a:cubicBezTo>
                      <a:cubicBezTo>
                        <a:pt x="14" y="15"/>
                        <a:pt x="15" y="26"/>
                        <a:pt x="24" y="12"/>
                      </a:cubicBezTo>
                      <a:cubicBezTo>
                        <a:pt x="20" y="1"/>
                        <a:pt x="18" y="4"/>
                        <a:pt x="2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2" name="Freeform 138"/>
                <p:cNvSpPr>
                  <a:spLocks/>
                </p:cNvSpPr>
                <p:nvPr/>
              </p:nvSpPr>
              <p:spPr bwMode="ltGray">
                <a:xfrm>
                  <a:off x="2604" y="3256"/>
                  <a:ext cx="97" cy="56"/>
                </a:xfrm>
                <a:custGeom>
                  <a:avLst/>
                  <a:gdLst/>
                  <a:ahLst/>
                  <a:cxnLst>
                    <a:cxn ang="0">
                      <a:pos x="3" y="50"/>
                    </a:cxn>
                    <a:cxn ang="0">
                      <a:pos x="6" y="35"/>
                    </a:cxn>
                    <a:cxn ang="0">
                      <a:pos x="78" y="8"/>
                    </a:cxn>
                    <a:cxn ang="0">
                      <a:pos x="90" y="2"/>
                    </a:cxn>
                    <a:cxn ang="0">
                      <a:pos x="96" y="20"/>
                    </a:cxn>
                    <a:cxn ang="0">
                      <a:pos x="87" y="23"/>
                    </a:cxn>
                    <a:cxn ang="0">
                      <a:pos x="78" y="29"/>
                    </a:cxn>
                    <a:cxn ang="0">
                      <a:pos x="60" y="35"/>
                    </a:cxn>
                    <a:cxn ang="0">
                      <a:pos x="15" y="56"/>
                    </a:cxn>
                    <a:cxn ang="0">
                      <a:pos x="3" y="53"/>
                    </a:cxn>
                    <a:cxn ang="0">
                      <a:pos x="0" y="44"/>
                    </a:cxn>
                    <a:cxn ang="0">
                      <a:pos x="3" y="50"/>
                    </a:cxn>
                  </a:cxnLst>
                  <a:rect l="0" t="0" r="r" b="b"/>
                  <a:pathLst>
                    <a:path w="97" h="56">
                      <a:moveTo>
                        <a:pt x="3" y="50"/>
                      </a:moveTo>
                      <a:cubicBezTo>
                        <a:pt x="4" y="45"/>
                        <a:pt x="3" y="39"/>
                        <a:pt x="6" y="35"/>
                      </a:cubicBezTo>
                      <a:cubicBezTo>
                        <a:pt x="11" y="26"/>
                        <a:pt x="67" y="10"/>
                        <a:pt x="78" y="8"/>
                      </a:cubicBezTo>
                      <a:cubicBezTo>
                        <a:pt x="56" y="1"/>
                        <a:pt x="84" y="0"/>
                        <a:pt x="90" y="2"/>
                      </a:cubicBezTo>
                      <a:cubicBezTo>
                        <a:pt x="92" y="8"/>
                        <a:pt x="94" y="14"/>
                        <a:pt x="96" y="20"/>
                      </a:cubicBezTo>
                      <a:cubicBezTo>
                        <a:pt x="97" y="23"/>
                        <a:pt x="90" y="22"/>
                        <a:pt x="87" y="23"/>
                      </a:cubicBezTo>
                      <a:cubicBezTo>
                        <a:pt x="84" y="25"/>
                        <a:pt x="81" y="28"/>
                        <a:pt x="78" y="29"/>
                      </a:cubicBezTo>
                      <a:cubicBezTo>
                        <a:pt x="72" y="32"/>
                        <a:pt x="66" y="33"/>
                        <a:pt x="60" y="35"/>
                      </a:cubicBezTo>
                      <a:cubicBezTo>
                        <a:pt x="44" y="40"/>
                        <a:pt x="31" y="51"/>
                        <a:pt x="15" y="56"/>
                      </a:cubicBezTo>
                      <a:cubicBezTo>
                        <a:pt x="11" y="55"/>
                        <a:pt x="6" y="56"/>
                        <a:pt x="3" y="53"/>
                      </a:cubicBezTo>
                      <a:cubicBezTo>
                        <a:pt x="1" y="51"/>
                        <a:pt x="0" y="47"/>
                        <a:pt x="0" y="44"/>
                      </a:cubicBezTo>
                      <a:cubicBezTo>
                        <a:pt x="0" y="42"/>
                        <a:pt x="2" y="48"/>
                        <a:pt x="3" y="5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3" name="Freeform 139"/>
                <p:cNvSpPr>
                  <a:spLocks/>
                </p:cNvSpPr>
                <p:nvPr/>
              </p:nvSpPr>
              <p:spPr bwMode="ltGray">
                <a:xfrm>
                  <a:off x="2822" y="324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7" y="18"/>
                    </a:cxn>
                    <a:cxn ang="0">
                      <a:pos x="22" y="15"/>
                    </a:cxn>
                    <a:cxn ang="0">
                      <a:pos x="7" y="18"/>
                    </a:cxn>
                  </a:cxnLst>
                  <a:rect l="0" t="0" r="r" b="b"/>
                  <a:pathLst>
                    <a:path w="22" h="25">
                      <a:moveTo>
                        <a:pt x="7" y="18"/>
                      </a:moveTo>
                      <a:cubicBezTo>
                        <a:pt x="11" y="7"/>
                        <a:pt x="17" y="0"/>
                        <a:pt x="22" y="15"/>
                      </a:cubicBezTo>
                      <a:cubicBezTo>
                        <a:pt x="3" y="21"/>
                        <a:pt x="0" y="25"/>
                        <a:pt x="7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4" name="Freeform 140"/>
                <p:cNvSpPr>
                  <a:spLocks/>
                </p:cNvSpPr>
                <p:nvPr/>
              </p:nvSpPr>
              <p:spPr bwMode="ltGray">
                <a:xfrm>
                  <a:off x="2913" y="3194"/>
                  <a:ext cx="29" cy="33"/>
                </a:xfrm>
                <a:custGeom>
                  <a:avLst/>
                  <a:gdLst/>
                  <a:ahLst/>
                  <a:cxnLst>
                    <a:cxn ang="0">
                      <a:pos x="12" y="28"/>
                    </a:cxn>
                    <a:cxn ang="0">
                      <a:pos x="27" y="22"/>
                    </a:cxn>
                    <a:cxn ang="0">
                      <a:pos x="24" y="31"/>
                    </a:cxn>
                    <a:cxn ang="0">
                      <a:pos x="12" y="28"/>
                    </a:cxn>
                  </a:cxnLst>
                  <a:rect l="0" t="0" r="r" b="b"/>
                  <a:pathLst>
                    <a:path w="29" h="33">
                      <a:moveTo>
                        <a:pt x="12" y="28"/>
                      </a:moveTo>
                      <a:cubicBezTo>
                        <a:pt x="10" y="23"/>
                        <a:pt x="0" y="0"/>
                        <a:pt x="27" y="22"/>
                      </a:cubicBezTo>
                      <a:cubicBezTo>
                        <a:pt x="29" y="24"/>
                        <a:pt x="27" y="30"/>
                        <a:pt x="24" y="31"/>
                      </a:cubicBezTo>
                      <a:cubicBezTo>
                        <a:pt x="20" y="33"/>
                        <a:pt x="16" y="29"/>
                        <a:pt x="12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5" name="Freeform 141"/>
                <p:cNvSpPr>
                  <a:spLocks/>
                </p:cNvSpPr>
                <p:nvPr/>
              </p:nvSpPr>
              <p:spPr bwMode="ltGray">
                <a:xfrm>
                  <a:off x="2894" y="3234"/>
                  <a:ext cx="33" cy="24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25" y="0"/>
                    </a:cxn>
                  </a:cxnLst>
                  <a:rect l="0" t="0" r="r" b="b"/>
                  <a:pathLst>
                    <a:path w="33" h="24">
                      <a:moveTo>
                        <a:pt x="25" y="0"/>
                      </a:moveTo>
                      <a:cubicBezTo>
                        <a:pt x="33" y="24"/>
                        <a:pt x="0" y="17"/>
                        <a:pt x="2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6" name="Freeform 142"/>
                <p:cNvSpPr>
                  <a:spLocks/>
                </p:cNvSpPr>
                <p:nvPr/>
              </p:nvSpPr>
              <p:spPr bwMode="ltGray">
                <a:xfrm>
                  <a:off x="2814" y="3078"/>
                  <a:ext cx="607" cy="228"/>
                </a:xfrm>
                <a:custGeom>
                  <a:avLst/>
                  <a:gdLst/>
                  <a:ahLst/>
                  <a:cxnLst>
                    <a:cxn ang="0">
                      <a:pos x="238" y="186"/>
                    </a:cxn>
                    <a:cxn ang="0">
                      <a:pos x="217" y="177"/>
                    </a:cxn>
                    <a:cxn ang="0">
                      <a:pos x="223" y="201"/>
                    </a:cxn>
                    <a:cxn ang="0">
                      <a:pos x="244" y="192"/>
                    </a:cxn>
                    <a:cxn ang="0">
                      <a:pos x="262" y="198"/>
                    </a:cxn>
                    <a:cxn ang="0">
                      <a:pos x="334" y="216"/>
                    </a:cxn>
                    <a:cxn ang="0">
                      <a:pos x="382" y="213"/>
                    </a:cxn>
                    <a:cxn ang="0">
                      <a:pos x="385" y="204"/>
                    </a:cxn>
                    <a:cxn ang="0">
                      <a:pos x="367" y="192"/>
                    </a:cxn>
                    <a:cxn ang="0">
                      <a:pos x="361" y="183"/>
                    </a:cxn>
                    <a:cxn ang="0">
                      <a:pos x="379" y="189"/>
                    </a:cxn>
                    <a:cxn ang="0">
                      <a:pos x="433" y="171"/>
                    </a:cxn>
                    <a:cxn ang="0">
                      <a:pos x="469" y="186"/>
                    </a:cxn>
                    <a:cxn ang="0">
                      <a:pos x="511" y="216"/>
                    </a:cxn>
                    <a:cxn ang="0">
                      <a:pos x="538" y="228"/>
                    </a:cxn>
                    <a:cxn ang="0">
                      <a:pos x="577" y="225"/>
                    </a:cxn>
                    <a:cxn ang="0">
                      <a:pos x="601" y="222"/>
                    </a:cxn>
                    <a:cxn ang="0">
                      <a:pos x="592" y="204"/>
                    </a:cxn>
                    <a:cxn ang="0">
                      <a:pos x="571" y="201"/>
                    </a:cxn>
                    <a:cxn ang="0">
                      <a:pos x="553" y="189"/>
                    </a:cxn>
                    <a:cxn ang="0">
                      <a:pos x="535" y="183"/>
                    </a:cxn>
                    <a:cxn ang="0">
                      <a:pos x="505" y="153"/>
                    </a:cxn>
                    <a:cxn ang="0">
                      <a:pos x="502" y="144"/>
                    </a:cxn>
                    <a:cxn ang="0">
                      <a:pos x="511" y="141"/>
                    </a:cxn>
                    <a:cxn ang="0">
                      <a:pos x="502" y="123"/>
                    </a:cxn>
                    <a:cxn ang="0">
                      <a:pos x="475" y="114"/>
                    </a:cxn>
                    <a:cxn ang="0">
                      <a:pos x="466" y="111"/>
                    </a:cxn>
                    <a:cxn ang="0">
                      <a:pos x="355" y="66"/>
                    </a:cxn>
                    <a:cxn ang="0">
                      <a:pos x="280" y="42"/>
                    </a:cxn>
                    <a:cxn ang="0">
                      <a:pos x="241" y="33"/>
                    </a:cxn>
                    <a:cxn ang="0">
                      <a:pos x="223" y="27"/>
                    </a:cxn>
                    <a:cxn ang="0">
                      <a:pos x="178" y="42"/>
                    </a:cxn>
                    <a:cxn ang="0">
                      <a:pos x="166" y="18"/>
                    </a:cxn>
                    <a:cxn ang="0">
                      <a:pos x="142" y="9"/>
                    </a:cxn>
                    <a:cxn ang="0">
                      <a:pos x="142" y="24"/>
                    </a:cxn>
                    <a:cxn ang="0">
                      <a:pos x="166" y="39"/>
                    </a:cxn>
                    <a:cxn ang="0">
                      <a:pos x="172" y="48"/>
                    </a:cxn>
                    <a:cxn ang="0">
                      <a:pos x="163" y="51"/>
                    </a:cxn>
                    <a:cxn ang="0">
                      <a:pos x="151" y="63"/>
                    </a:cxn>
                    <a:cxn ang="0">
                      <a:pos x="124" y="72"/>
                    </a:cxn>
                    <a:cxn ang="0">
                      <a:pos x="109" y="48"/>
                    </a:cxn>
                    <a:cxn ang="0">
                      <a:pos x="88" y="6"/>
                    </a:cxn>
                    <a:cxn ang="0">
                      <a:pos x="61" y="3"/>
                    </a:cxn>
                    <a:cxn ang="0">
                      <a:pos x="52" y="0"/>
                    </a:cxn>
                    <a:cxn ang="0">
                      <a:pos x="13" y="15"/>
                    </a:cxn>
                    <a:cxn ang="0">
                      <a:pos x="34" y="39"/>
                    </a:cxn>
                    <a:cxn ang="0">
                      <a:pos x="49" y="54"/>
                    </a:cxn>
                    <a:cxn ang="0">
                      <a:pos x="67" y="48"/>
                    </a:cxn>
                    <a:cxn ang="0">
                      <a:pos x="94" y="51"/>
                    </a:cxn>
                    <a:cxn ang="0">
                      <a:pos x="76" y="57"/>
                    </a:cxn>
                    <a:cxn ang="0">
                      <a:pos x="49" y="66"/>
                    </a:cxn>
                    <a:cxn ang="0">
                      <a:pos x="70" y="93"/>
                    </a:cxn>
                    <a:cxn ang="0">
                      <a:pos x="97" y="66"/>
                    </a:cxn>
                    <a:cxn ang="0">
                      <a:pos x="97" y="93"/>
                    </a:cxn>
                    <a:cxn ang="0">
                      <a:pos x="115" y="99"/>
                    </a:cxn>
                    <a:cxn ang="0">
                      <a:pos x="133" y="93"/>
                    </a:cxn>
                    <a:cxn ang="0">
                      <a:pos x="136" y="102"/>
                    </a:cxn>
                    <a:cxn ang="0">
                      <a:pos x="220" y="132"/>
                    </a:cxn>
                    <a:cxn ang="0">
                      <a:pos x="238" y="147"/>
                    </a:cxn>
                    <a:cxn ang="0">
                      <a:pos x="274" y="198"/>
                    </a:cxn>
                    <a:cxn ang="0">
                      <a:pos x="238" y="186"/>
                    </a:cxn>
                  </a:cxnLst>
                  <a:rect l="0" t="0" r="r" b="b"/>
                  <a:pathLst>
                    <a:path w="607" h="228">
                      <a:moveTo>
                        <a:pt x="238" y="186"/>
                      </a:moveTo>
                      <a:cubicBezTo>
                        <a:pt x="234" y="173"/>
                        <a:pt x="229" y="173"/>
                        <a:pt x="217" y="177"/>
                      </a:cubicBezTo>
                      <a:cubicBezTo>
                        <a:pt x="209" y="189"/>
                        <a:pt x="208" y="196"/>
                        <a:pt x="223" y="201"/>
                      </a:cubicBezTo>
                      <a:cubicBezTo>
                        <a:pt x="230" y="199"/>
                        <a:pt x="236" y="192"/>
                        <a:pt x="244" y="192"/>
                      </a:cubicBezTo>
                      <a:cubicBezTo>
                        <a:pt x="250" y="192"/>
                        <a:pt x="262" y="198"/>
                        <a:pt x="262" y="198"/>
                      </a:cubicBezTo>
                      <a:cubicBezTo>
                        <a:pt x="291" y="192"/>
                        <a:pt x="307" y="211"/>
                        <a:pt x="334" y="216"/>
                      </a:cubicBezTo>
                      <a:cubicBezTo>
                        <a:pt x="350" y="212"/>
                        <a:pt x="364" y="215"/>
                        <a:pt x="382" y="213"/>
                      </a:cubicBezTo>
                      <a:cubicBezTo>
                        <a:pt x="383" y="210"/>
                        <a:pt x="387" y="207"/>
                        <a:pt x="385" y="204"/>
                      </a:cubicBezTo>
                      <a:cubicBezTo>
                        <a:pt x="381" y="198"/>
                        <a:pt x="367" y="192"/>
                        <a:pt x="367" y="192"/>
                      </a:cubicBezTo>
                      <a:cubicBezTo>
                        <a:pt x="365" y="189"/>
                        <a:pt x="358" y="184"/>
                        <a:pt x="361" y="183"/>
                      </a:cubicBezTo>
                      <a:cubicBezTo>
                        <a:pt x="367" y="181"/>
                        <a:pt x="379" y="189"/>
                        <a:pt x="379" y="189"/>
                      </a:cubicBezTo>
                      <a:cubicBezTo>
                        <a:pt x="398" y="183"/>
                        <a:pt x="413" y="175"/>
                        <a:pt x="433" y="171"/>
                      </a:cubicBezTo>
                      <a:cubicBezTo>
                        <a:pt x="447" y="176"/>
                        <a:pt x="457" y="178"/>
                        <a:pt x="469" y="186"/>
                      </a:cubicBezTo>
                      <a:cubicBezTo>
                        <a:pt x="478" y="200"/>
                        <a:pt x="497" y="207"/>
                        <a:pt x="511" y="216"/>
                      </a:cubicBezTo>
                      <a:cubicBezTo>
                        <a:pt x="519" y="221"/>
                        <a:pt x="538" y="228"/>
                        <a:pt x="538" y="228"/>
                      </a:cubicBezTo>
                      <a:cubicBezTo>
                        <a:pt x="563" y="220"/>
                        <a:pt x="550" y="221"/>
                        <a:pt x="577" y="225"/>
                      </a:cubicBezTo>
                      <a:cubicBezTo>
                        <a:pt x="585" y="224"/>
                        <a:pt x="594" y="226"/>
                        <a:pt x="601" y="222"/>
                      </a:cubicBezTo>
                      <a:cubicBezTo>
                        <a:pt x="607" y="219"/>
                        <a:pt x="598" y="207"/>
                        <a:pt x="592" y="204"/>
                      </a:cubicBezTo>
                      <a:cubicBezTo>
                        <a:pt x="586" y="201"/>
                        <a:pt x="578" y="202"/>
                        <a:pt x="571" y="201"/>
                      </a:cubicBezTo>
                      <a:cubicBezTo>
                        <a:pt x="565" y="197"/>
                        <a:pt x="560" y="191"/>
                        <a:pt x="553" y="189"/>
                      </a:cubicBezTo>
                      <a:cubicBezTo>
                        <a:pt x="547" y="187"/>
                        <a:pt x="535" y="183"/>
                        <a:pt x="535" y="183"/>
                      </a:cubicBezTo>
                      <a:cubicBezTo>
                        <a:pt x="531" y="170"/>
                        <a:pt x="517" y="161"/>
                        <a:pt x="505" y="153"/>
                      </a:cubicBezTo>
                      <a:cubicBezTo>
                        <a:pt x="504" y="150"/>
                        <a:pt x="501" y="147"/>
                        <a:pt x="502" y="144"/>
                      </a:cubicBezTo>
                      <a:cubicBezTo>
                        <a:pt x="503" y="141"/>
                        <a:pt x="510" y="144"/>
                        <a:pt x="511" y="141"/>
                      </a:cubicBezTo>
                      <a:cubicBezTo>
                        <a:pt x="512" y="138"/>
                        <a:pt x="503" y="124"/>
                        <a:pt x="502" y="123"/>
                      </a:cubicBezTo>
                      <a:cubicBezTo>
                        <a:pt x="502" y="123"/>
                        <a:pt x="480" y="116"/>
                        <a:pt x="475" y="114"/>
                      </a:cubicBezTo>
                      <a:cubicBezTo>
                        <a:pt x="472" y="113"/>
                        <a:pt x="466" y="111"/>
                        <a:pt x="466" y="111"/>
                      </a:cubicBezTo>
                      <a:cubicBezTo>
                        <a:pt x="437" y="82"/>
                        <a:pt x="395" y="70"/>
                        <a:pt x="355" y="66"/>
                      </a:cubicBezTo>
                      <a:cubicBezTo>
                        <a:pt x="330" y="58"/>
                        <a:pt x="305" y="48"/>
                        <a:pt x="280" y="42"/>
                      </a:cubicBezTo>
                      <a:cubicBezTo>
                        <a:pt x="264" y="47"/>
                        <a:pt x="255" y="39"/>
                        <a:pt x="241" y="33"/>
                      </a:cubicBezTo>
                      <a:cubicBezTo>
                        <a:pt x="235" y="30"/>
                        <a:pt x="223" y="27"/>
                        <a:pt x="223" y="27"/>
                      </a:cubicBezTo>
                      <a:cubicBezTo>
                        <a:pt x="205" y="30"/>
                        <a:pt x="195" y="36"/>
                        <a:pt x="178" y="42"/>
                      </a:cubicBezTo>
                      <a:cubicBezTo>
                        <a:pt x="170" y="31"/>
                        <a:pt x="161" y="32"/>
                        <a:pt x="166" y="18"/>
                      </a:cubicBezTo>
                      <a:cubicBezTo>
                        <a:pt x="158" y="7"/>
                        <a:pt x="155" y="5"/>
                        <a:pt x="142" y="9"/>
                      </a:cubicBezTo>
                      <a:cubicBezTo>
                        <a:pt x="148" y="27"/>
                        <a:pt x="165" y="18"/>
                        <a:pt x="142" y="24"/>
                      </a:cubicBezTo>
                      <a:cubicBezTo>
                        <a:pt x="146" y="37"/>
                        <a:pt x="153" y="36"/>
                        <a:pt x="166" y="39"/>
                      </a:cubicBezTo>
                      <a:cubicBezTo>
                        <a:pt x="168" y="42"/>
                        <a:pt x="173" y="45"/>
                        <a:pt x="172" y="48"/>
                      </a:cubicBezTo>
                      <a:cubicBezTo>
                        <a:pt x="171" y="51"/>
                        <a:pt x="165" y="49"/>
                        <a:pt x="163" y="51"/>
                      </a:cubicBezTo>
                      <a:cubicBezTo>
                        <a:pt x="147" y="67"/>
                        <a:pt x="175" y="55"/>
                        <a:pt x="151" y="63"/>
                      </a:cubicBezTo>
                      <a:cubicBezTo>
                        <a:pt x="142" y="76"/>
                        <a:pt x="139" y="76"/>
                        <a:pt x="124" y="72"/>
                      </a:cubicBezTo>
                      <a:cubicBezTo>
                        <a:pt x="117" y="51"/>
                        <a:pt x="123" y="58"/>
                        <a:pt x="109" y="48"/>
                      </a:cubicBezTo>
                      <a:cubicBezTo>
                        <a:pt x="99" y="33"/>
                        <a:pt x="104" y="17"/>
                        <a:pt x="88" y="6"/>
                      </a:cubicBezTo>
                      <a:cubicBezTo>
                        <a:pt x="73" y="11"/>
                        <a:pt x="82" y="10"/>
                        <a:pt x="61" y="3"/>
                      </a:cubicBezTo>
                      <a:cubicBezTo>
                        <a:pt x="58" y="2"/>
                        <a:pt x="52" y="0"/>
                        <a:pt x="52" y="0"/>
                      </a:cubicBezTo>
                      <a:cubicBezTo>
                        <a:pt x="38" y="4"/>
                        <a:pt x="25" y="7"/>
                        <a:pt x="13" y="15"/>
                      </a:cubicBezTo>
                      <a:cubicBezTo>
                        <a:pt x="0" y="35"/>
                        <a:pt x="17" y="36"/>
                        <a:pt x="34" y="39"/>
                      </a:cubicBezTo>
                      <a:cubicBezTo>
                        <a:pt x="37" y="43"/>
                        <a:pt x="42" y="54"/>
                        <a:pt x="49" y="54"/>
                      </a:cubicBezTo>
                      <a:cubicBezTo>
                        <a:pt x="55" y="54"/>
                        <a:pt x="67" y="48"/>
                        <a:pt x="67" y="48"/>
                      </a:cubicBezTo>
                      <a:cubicBezTo>
                        <a:pt x="76" y="49"/>
                        <a:pt x="88" y="45"/>
                        <a:pt x="94" y="51"/>
                      </a:cubicBezTo>
                      <a:cubicBezTo>
                        <a:pt x="98" y="55"/>
                        <a:pt x="82" y="55"/>
                        <a:pt x="76" y="57"/>
                      </a:cubicBezTo>
                      <a:cubicBezTo>
                        <a:pt x="67" y="60"/>
                        <a:pt x="49" y="66"/>
                        <a:pt x="49" y="66"/>
                      </a:cubicBezTo>
                      <a:cubicBezTo>
                        <a:pt x="53" y="81"/>
                        <a:pt x="58" y="85"/>
                        <a:pt x="70" y="93"/>
                      </a:cubicBezTo>
                      <a:cubicBezTo>
                        <a:pt x="88" y="87"/>
                        <a:pt x="81" y="71"/>
                        <a:pt x="97" y="66"/>
                      </a:cubicBezTo>
                      <a:cubicBezTo>
                        <a:pt x="97" y="68"/>
                        <a:pt x="90" y="88"/>
                        <a:pt x="97" y="93"/>
                      </a:cubicBezTo>
                      <a:cubicBezTo>
                        <a:pt x="102" y="97"/>
                        <a:pt x="115" y="99"/>
                        <a:pt x="115" y="99"/>
                      </a:cubicBezTo>
                      <a:cubicBezTo>
                        <a:pt x="120" y="91"/>
                        <a:pt x="121" y="84"/>
                        <a:pt x="133" y="93"/>
                      </a:cubicBezTo>
                      <a:cubicBezTo>
                        <a:pt x="135" y="95"/>
                        <a:pt x="134" y="100"/>
                        <a:pt x="136" y="102"/>
                      </a:cubicBezTo>
                      <a:cubicBezTo>
                        <a:pt x="150" y="120"/>
                        <a:pt x="199" y="125"/>
                        <a:pt x="220" y="132"/>
                      </a:cubicBezTo>
                      <a:cubicBezTo>
                        <a:pt x="226" y="138"/>
                        <a:pt x="233" y="141"/>
                        <a:pt x="238" y="147"/>
                      </a:cubicBezTo>
                      <a:cubicBezTo>
                        <a:pt x="254" y="167"/>
                        <a:pt x="238" y="198"/>
                        <a:pt x="274" y="198"/>
                      </a:cubicBezTo>
                      <a:lnTo>
                        <a:pt x="238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7" name="Freeform 143"/>
                <p:cNvSpPr>
                  <a:spLocks/>
                </p:cNvSpPr>
                <p:nvPr/>
              </p:nvSpPr>
              <p:spPr bwMode="ltGray">
                <a:xfrm>
                  <a:off x="3282" y="3090"/>
                  <a:ext cx="58" cy="27"/>
                </a:xfrm>
                <a:custGeom>
                  <a:avLst/>
                  <a:gdLst/>
                  <a:ahLst/>
                  <a:cxnLst>
                    <a:cxn ang="0">
                      <a:pos x="6" y="9"/>
                    </a:cxn>
                    <a:cxn ang="0">
                      <a:pos x="24" y="3"/>
                    </a:cxn>
                    <a:cxn ang="0">
                      <a:pos x="33" y="0"/>
                    </a:cxn>
                    <a:cxn ang="0">
                      <a:pos x="12" y="18"/>
                    </a:cxn>
                    <a:cxn ang="0">
                      <a:pos x="3" y="24"/>
                    </a:cxn>
                    <a:cxn ang="0">
                      <a:pos x="6" y="9"/>
                    </a:cxn>
                  </a:cxnLst>
                  <a:rect l="0" t="0" r="r" b="b"/>
                  <a:pathLst>
                    <a:path w="58" h="27">
                      <a:moveTo>
                        <a:pt x="6" y="9"/>
                      </a:moveTo>
                      <a:cubicBezTo>
                        <a:pt x="12" y="7"/>
                        <a:pt x="18" y="5"/>
                        <a:pt x="24" y="3"/>
                      </a:cubicBezTo>
                      <a:cubicBezTo>
                        <a:pt x="27" y="2"/>
                        <a:pt x="33" y="0"/>
                        <a:pt x="33" y="0"/>
                      </a:cubicBezTo>
                      <a:cubicBezTo>
                        <a:pt x="58" y="8"/>
                        <a:pt x="19" y="14"/>
                        <a:pt x="12" y="18"/>
                      </a:cubicBezTo>
                      <a:cubicBezTo>
                        <a:pt x="9" y="20"/>
                        <a:pt x="5" y="27"/>
                        <a:pt x="3" y="24"/>
                      </a:cubicBezTo>
                      <a:cubicBezTo>
                        <a:pt x="0" y="20"/>
                        <a:pt x="5" y="14"/>
                        <a:pt x="6" y="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8" name="Freeform 144"/>
                <p:cNvSpPr>
                  <a:spLocks/>
                </p:cNvSpPr>
                <p:nvPr/>
              </p:nvSpPr>
              <p:spPr bwMode="ltGray">
                <a:xfrm>
                  <a:off x="3396" y="3090"/>
                  <a:ext cx="13" cy="21"/>
                </a:xfrm>
                <a:custGeom>
                  <a:avLst/>
                  <a:gdLst/>
                  <a:ahLst/>
                  <a:cxnLst>
                    <a:cxn ang="0">
                      <a:pos x="0" y="18"/>
                    </a:cxn>
                    <a:cxn ang="0">
                      <a:pos x="9" y="21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13" h="21">
                      <a:moveTo>
                        <a:pt x="0" y="18"/>
                      </a:moveTo>
                      <a:cubicBezTo>
                        <a:pt x="5" y="0"/>
                        <a:pt x="13" y="5"/>
                        <a:pt x="9" y="21"/>
                      </a:cubicBezTo>
                      <a:cubicBezTo>
                        <a:pt x="6" y="20"/>
                        <a:pt x="0" y="18"/>
                        <a:pt x="0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29" name="Freeform 145"/>
                <p:cNvSpPr>
                  <a:spLocks/>
                </p:cNvSpPr>
                <p:nvPr/>
              </p:nvSpPr>
              <p:spPr bwMode="ltGray">
                <a:xfrm>
                  <a:off x="3348" y="3097"/>
                  <a:ext cx="146" cy="107"/>
                </a:xfrm>
                <a:custGeom>
                  <a:avLst/>
                  <a:gdLst/>
                  <a:ahLst/>
                  <a:cxnLst>
                    <a:cxn ang="0">
                      <a:pos x="93" y="20"/>
                    </a:cxn>
                    <a:cxn ang="0">
                      <a:pos x="90" y="2"/>
                    </a:cxn>
                    <a:cxn ang="0">
                      <a:pos x="117" y="20"/>
                    </a:cxn>
                    <a:cxn ang="0">
                      <a:pos x="135" y="32"/>
                    </a:cxn>
                    <a:cxn ang="0">
                      <a:pos x="132" y="56"/>
                    </a:cxn>
                    <a:cxn ang="0">
                      <a:pos x="111" y="44"/>
                    </a:cxn>
                    <a:cxn ang="0">
                      <a:pos x="108" y="62"/>
                    </a:cxn>
                    <a:cxn ang="0">
                      <a:pos x="105" y="77"/>
                    </a:cxn>
                    <a:cxn ang="0">
                      <a:pos x="87" y="86"/>
                    </a:cxn>
                    <a:cxn ang="0">
                      <a:pos x="51" y="107"/>
                    </a:cxn>
                    <a:cxn ang="0">
                      <a:pos x="33" y="101"/>
                    </a:cxn>
                    <a:cxn ang="0">
                      <a:pos x="18" y="98"/>
                    </a:cxn>
                    <a:cxn ang="0">
                      <a:pos x="0" y="92"/>
                    </a:cxn>
                    <a:cxn ang="0">
                      <a:pos x="12" y="77"/>
                    </a:cxn>
                    <a:cxn ang="0">
                      <a:pos x="30" y="83"/>
                    </a:cxn>
                    <a:cxn ang="0">
                      <a:pos x="60" y="80"/>
                    </a:cxn>
                    <a:cxn ang="0">
                      <a:pos x="87" y="59"/>
                    </a:cxn>
                    <a:cxn ang="0">
                      <a:pos x="93" y="20"/>
                    </a:cxn>
                  </a:cxnLst>
                  <a:rect l="0" t="0" r="r" b="b"/>
                  <a:pathLst>
                    <a:path w="146" h="107">
                      <a:moveTo>
                        <a:pt x="93" y="20"/>
                      </a:moveTo>
                      <a:cubicBezTo>
                        <a:pt x="90" y="16"/>
                        <a:pt x="78" y="0"/>
                        <a:pt x="90" y="2"/>
                      </a:cubicBezTo>
                      <a:cubicBezTo>
                        <a:pt x="90" y="2"/>
                        <a:pt x="112" y="17"/>
                        <a:pt x="117" y="20"/>
                      </a:cubicBezTo>
                      <a:cubicBezTo>
                        <a:pt x="123" y="24"/>
                        <a:pt x="135" y="32"/>
                        <a:pt x="135" y="32"/>
                      </a:cubicBezTo>
                      <a:cubicBezTo>
                        <a:pt x="142" y="53"/>
                        <a:pt x="146" y="46"/>
                        <a:pt x="132" y="56"/>
                      </a:cubicBezTo>
                      <a:cubicBezTo>
                        <a:pt x="120" y="48"/>
                        <a:pt x="125" y="39"/>
                        <a:pt x="111" y="44"/>
                      </a:cubicBezTo>
                      <a:cubicBezTo>
                        <a:pt x="117" y="61"/>
                        <a:pt x="114" y="46"/>
                        <a:pt x="108" y="62"/>
                      </a:cubicBezTo>
                      <a:cubicBezTo>
                        <a:pt x="106" y="67"/>
                        <a:pt x="108" y="73"/>
                        <a:pt x="105" y="77"/>
                      </a:cubicBezTo>
                      <a:cubicBezTo>
                        <a:pt x="101" y="84"/>
                        <a:pt x="92" y="83"/>
                        <a:pt x="87" y="86"/>
                      </a:cubicBezTo>
                      <a:cubicBezTo>
                        <a:pt x="76" y="92"/>
                        <a:pt x="62" y="100"/>
                        <a:pt x="51" y="107"/>
                      </a:cubicBezTo>
                      <a:cubicBezTo>
                        <a:pt x="45" y="105"/>
                        <a:pt x="39" y="102"/>
                        <a:pt x="33" y="101"/>
                      </a:cubicBezTo>
                      <a:cubicBezTo>
                        <a:pt x="28" y="100"/>
                        <a:pt x="23" y="99"/>
                        <a:pt x="18" y="98"/>
                      </a:cubicBezTo>
                      <a:cubicBezTo>
                        <a:pt x="12" y="96"/>
                        <a:pt x="0" y="92"/>
                        <a:pt x="0" y="92"/>
                      </a:cubicBezTo>
                      <a:cubicBezTo>
                        <a:pt x="2" y="86"/>
                        <a:pt x="3" y="77"/>
                        <a:pt x="12" y="77"/>
                      </a:cubicBezTo>
                      <a:cubicBezTo>
                        <a:pt x="18" y="77"/>
                        <a:pt x="30" y="83"/>
                        <a:pt x="30" y="83"/>
                      </a:cubicBezTo>
                      <a:cubicBezTo>
                        <a:pt x="45" y="79"/>
                        <a:pt x="47" y="71"/>
                        <a:pt x="60" y="80"/>
                      </a:cubicBezTo>
                      <a:cubicBezTo>
                        <a:pt x="71" y="76"/>
                        <a:pt x="87" y="59"/>
                        <a:pt x="87" y="59"/>
                      </a:cubicBezTo>
                      <a:cubicBezTo>
                        <a:pt x="93" y="30"/>
                        <a:pt x="103" y="54"/>
                        <a:pt x="93" y="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0" name="Freeform 146"/>
                <p:cNvSpPr>
                  <a:spLocks/>
                </p:cNvSpPr>
                <p:nvPr/>
              </p:nvSpPr>
              <p:spPr bwMode="ltGray">
                <a:xfrm>
                  <a:off x="3530" y="3153"/>
                  <a:ext cx="34" cy="41"/>
                </a:xfrm>
                <a:custGeom>
                  <a:avLst/>
                  <a:gdLst/>
                  <a:ahLst/>
                  <a:cxnLst>
                    <a:cxn ang="0">
                      <a:pos x="13" y="24"/>
                    </a:cxn>
                    <a:cxn ang="0">
                      <a:pos x="13" y="0"/>
                    </a:cxn>
                    <a:cxn ang="0">
                      <a:pos x="34" y="24"/>
                    </a:cxn>
                    <a:cxn ang="0">
                      <a:pos x="13" y="33"/>
                    </a:cxn>
                    <a:cxn ang="0">
                      <a:pos x="13" y="24"/>
                    </a:cxn>
                  </a:cxnLst>
                  <a:rect l="0" t="0" r="r" b="b"/>
                  <a:pathLst>
                    <a:path w="34" h="41">
                      <a:moveTo>
                        <a:pt x="13" y="24"/>
                      </a:moveTo>
                      <a:cubicBezTo>
                        <a:pt x="5" y="12"/>
                        <a:pt x="0" y="9"/>
                        <a:pt x="13" y="0"/>
                      </a:cubicBezTo>
                      <a:cubicBezTo>
                        <a:pt x="24" y="7"/>
                        <a:pt x="25" y="15"/>
                        <a:pt x="34" y="24"/>
                      </a:cubicBezTo>
                      <a:cubicBezTo>
                        <a:pt x="29" y="38"/>
                        <a:pt x="26" y="41"/>
                        <a:pt x="13" y="33"/>
                      </a:cubicBezTo>
                      <a:cubicBezTo>
                        <a:pt x="10" y="23"/>
                        <a:pt x="7" y="24"/>
                        <a:pt x="13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1" name="Freeform 147"/>
                <p:cNvSpPr>
                  <a:spLocks/>
                </p:cNvSpPr>
                <p:nvPr/>
              </p:nvSpPr>
              <p:spPr bwMode="ltGray">
                <a:xfrm>
                  <a:off x="3572" y="3163"/>
                  <a:ext cx="39" cy="41"/>
                </a:xfrm>
                <a:custGeom>
                  <a:avLst/>
                  <a:gdLst/>
                  <a:ahLst/>
                  <a:cxnLst>
                    <a:cxn ang="0">
                      <a:pos x="7" y="20"/>
                    </a:cxn>
                    <a:cxn ang="0">
                      <a:pos x="31" y="17"/>
                    </a:cxn>
                    <a:cxn ang="0">
                      <a:pos x="1" y="23"/>
                    </a:cxn>
                    <a:cxn ang="0">
                      <a:pos x="7" y="20"/>
                    </a:cxn>
                  </a:cxnLst>
                  <a:rect l="0" t="0" r="r" b="b"/>
                  <a:pathLst>
                    <a:path w="39" h="41">
                      <a:moveTo>
                        <a:pt x="7" y="20"/>
                      </a:moveTo>
                      <a:cubicBezTo>
                        <a:pt x="0" y="0"/>
                        <a:pt x="20" y="13"/>
                        <a:pt x="31" y="17"/>
                      </a:cubicBezTo>
                      <a:cubicBezTo>
                        <a:pt x="39" y="41"/>
                        <a:pt x="2" y="25"/>
                        <a:pt x="1" y="23"/>
                      </a:cubicBezTo>
                      <a:cubicBezTo>
                        <a:pt x="0" y="21"/>
                        <a:pt x="5" y="21"/>
                        <a:pt x="7" y="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2" name="Freeform 148"/>
                <p:cNvSpPr>
                  <a:spLocks/>
                </p:cNvSpPr>
                <p:nvPr/>
              </p:nvSpPr>
              <p:spPr bwMode="ltGray">
                <a:xfrm>
                  <a:off x="3638" y="3177"/>
                  <a:ext cx="26" cy="24"/>
                </a:xfrm>
                <a:custGeom>
                  <a:avLst/>
                  <a:gdLst/>
                  <a:ahLst/>
                  <a:cxnLst>
                    <a:cxn ang="0">
                      <a:pos x="16" y="21"/>
                    </a:cxn>
                    <a:cxn ang="0">
                      <a:pos x="13" y="0"/>
                    </a:cxn>
                    <a:cxn ang="0">
                      <a:pos x="22" y="24"/>
                    </a:cxn>
                    <a:cxn ang="0">
                      <a:pos x="16" y="21"/>
                    </a:cxn>
                  </a:cxnLst>
                  <a:rect l="0" t="0" r="r" b="b"/>
                  <a:pathLst>
                    <a:path w="26" h="24">
                      <a:moveTo>
                        <a:pt x="16" y="21"/>
                      </a:moveTo>
                      <a:cubicBezTo>
                        <a:pt x="4" y="13"/>
                        <a:pt x="0" y="9"/>
                        <a:pt x="13" y="0"/>
                      </a:cubicBezTo>
                      <a:cubicBezTo>
                        <a:pt x="24" y="8"/>
                        <a:pt x="26" y="11"/>
                        <a:pt x="22" y="24"/>
                      </a:cubicBezTo>
                      <a:cubicBezTo>
                        <a:pt x="8" y="21"/>
                        <a:pt x="6" y="21"/>
                        <a:pt x="16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3" name="Freeform 149"/>
                <p:cNvSpPr>
                  <a:spLocks/>
                </p:cNvSpPr>
                <p:nvPr/>
              </p:nvSpPr>
              <p:spPr bwMode="ltGray">
                <a:xfrm>
                  <a:off x="3671" y="3183"/>
                  <a:ext cx="28" cy="21"/>
                </a:xfrm>
                <a:custGeom>
                  <a:avLst/>
                  <a:gdLst/>
                  <a:ahLst/>
                  <a:cxnLst>
                    <a:cxn ang="0">
                      <a:pos x="16" y="21"/>
                    </a:cxn>
                    <a:cxn ang="0">
                      <a:pos x="13" y="0"/>
                    </a:cxn>
                    <a:cxn ang="0">
                      <a:pos x="25" y="12"/>
                    </a:cxn>
                    <a:cxn ang="0">
                      <a:pos x="16" y="21"/>
                    </a:cxn>
                  </a:cxnLst>
                  <a:rect l="0" t="0" r="r" b="b"/>
                  <a:pathLst>
                    <a:path w="28" h="21">
                      <a:moveTo>
                        <a:pt x="16" y="21"/>
                      </a:moveTo>
                      <a:cubicBezTo>
                        <a:pt x="4" y="13"/>
                        <a:pt x="0" y="9"/>
                        <a:pt x="13" y="0"/>
                      </a:cubicBezTo>
                      <a:cubicBezTo>
                        <a:pt x="18" y="2"/>
                        <a:pt x="28" y="2"/>
                        <a:pt x="25" y="12"/>
                      </a:cubicBezTo>
                      <a:cubicBezTo>
                        <a:pt x="24" y="16"/>
                        <a:pt x="16" y="21"/>
                        <a:pt x="16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4" name="Freeform 150"/>
                <p:cNvSpPr>
                  <a:spLocks/>
                </p:cNvSpPr>
                <p:nvPr/>
              </p:nvSpPr>
              <p:spPr bwMode="ltGray">
                <a:xfrm>
                  <a:off x="3666" y="3208"/>
                  <a:ext cx="24" cy="20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24" y="14"/>
                    </a:cxn>
                    <a:cxn ang="0">
                      <a:pos x="3" y="14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24" h="20">
                      <a:moveTo>
                        <a:pt x="0" y="8"/>
                      </a:moveTo>
                      <a:cubicBezTo>
                        <a:pt x="13" y="0"/>
                        <a:pt x="16" y="2"/>
                        <a:pt x="24" y="14"/>
                      </a:cubicBezTo>
                      <a:cubicBezTo>
                        <a:pt x="17" y="16"/>
                        <a:pt x="11" y="20"/>
                        <a:pt x="3" y="14"/>
                      </a:cubicBezTo>
                      <a:cubicBezTo>
                        <a:pt x="0" y="11"/>
                        <a:pt x="0" y="0"/>
                        <a:pt x="0" y="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5" name="Freeform 151"/>
                <p:cNvSpPr>
                  <a:spLocks/>
                </p:cNvSpPr>
                <p:nvPr/>
              </p:nvSpPr>
              <p:spPr bwMode="ltGray">
                <a:xfrm>
                  <a:off x="3723" y="3417"/>
                  <a:ext cx="81" cy="54"/>
                </a:xfrm>
                <a:custGeom>
                  <a:avLst/>
                  <a:gdLst/>
                  <a:ahLst/>
                  <a:cxnLst>
                    <a:cxn ang="0">
                      <a:pos x="39" y="27"/>
                    </a:cxn>
                    <a:cxn ang="0">
                      <a:pos x="45" y="6"/>
                    </a:cxn>
                    <a:cxn ang="0">
                      <a:pos x="81" y="33"/>
                    </a:cxn>
                    <a:cxn ang="0">
                      <a:pos x="39" y="27"/>
                    </a:cxn>
                  </a:cxnLst>
                  <a:rect l="0" t="0" r="r" b="b"/>
                  <a:pathLst>
                    <a:path w="81" h="54">
                      <a:moveTo>
                        <a:pt x="39" y="27"/>
                      </a:moveTo>
                      <a:cubicBezTo>
                        <a:pt x="27" y="9"/>
                        <a:pt x="0" y="0"/>
                        <a:pt x="45" y="6"/>
                      </a:cubicBezTo>
                      <a:cubicBezTo>
                        <a:pt x="59" y="15"/>
                        <a:pt x="70" y="22"/>
                        <a:pt x="81" y="33"/>
                      </a:cubicBezTo>
                      <a:cubicBezTo>
                        <a:pt x="74" y="54"/>
                        <a:pt x="50" y="38"/>
                        <a:pt x="3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6" name="Freeform 152"/>
                <p:cNvSpPr>
                  <a:spLocks/>
                </p:cNvSpPr>
                <p:nvPr/>
              </p:nvSpPr>
              <p:spPr bwMode="ltGray">
                <a:xfrm>
                  <a:off x="2353" y="3330"/>
                  <a:ext cx="1079" cy="486"/>
                </a:xfrm>
                <a:custGeom>
                  <a:avLst/>
                  <a:gdLst/>
                  <a:ahLst/>
                  <a:cxnLst>
                    <a:cxn ang="0">
                      <a:pos x="470" y="42"/>
                    </a:cxn>
                    <a:cxn ang="0">
                      <a:pos x="497" y="12"/>
                    </a:cxn>
                    <a:cxn ang="0">
                      <a:pos x="485" y="24"/>
                    </a:cxn>
                    <a:cxn ang="0">
                      <a:pos x="521" y="15"/>
                    </a:cxn>
                    <a:cxn ang="0">
                      <a:pos x="593" y="36"/>
                    </a:cxn>
                    <a:cxn ang="0">
                      <a:pos x="608" y="84"/>
                    </a:cxn>
                    <a:cxn ang="0">
                      <a:pos x="614" y="105"/>
                    </a:cxn>
                    <a:cxn ang="0">
                      <a:pos x="689" y="129"/>
                    </a:cxn>
                    <a:cxn ang="0">
                      <a:pos x="779" y="120"/>
                    </a:cxn>
                    <a:cxn ang="0">
                      <a:pos x="830" y="30"/>
                    </a:cxn>
                    <a:cxn ang="0">
                      <a:pos x="878" y="69"/>
                    </a:cxn>
                    <a:cxn ang="0">
                      <a:pos x="902" y="123"/>
                    </a:cxn>
                    <a:cxn ang="0">
                      <a:pos x="911" y="141"/>
                    </a:cxn>
                    <a:cxn ang="0">
                      <a:pos x="980" y="189"/>
                    </a:cxn>
                    <a:cxn ang="0">
                      <a:pos x="1010" y="231"/>
                    </a:cxn>
                    <a:cxn ang="0">
                      <a:pos x="1028" y="225"/>
                    </a:cxn>
                    <a:cxn ang="0">
                      <a:pos x="1052" y="249"/>
                    </a:cxn>
                    <a:cxn ang="0">
                      <a:pos x="1079" y="306"/>
                    </a:cxn>
                    <a:cxn ang="0">
                      <a:pos x="1004" y="399"/>
                    </a:cxn>
                    <a:cxn ang="0">
                      <a:pos x="947" y="444"/>
                    </a:cxn>
                    <a:cxn ang="0">
                      <a:pos x="842" y="465"/>
                    </a:cxn>
                    <a:cxn ang="0">
                      <a:pos x="818" y="480"/>
                    </a:cxn>
                    <a:cxn ang="0">
                      <a:pos x="722" y="480"/>
                    </a:cxn>
                    <a:cxn ang="0">
                      <a:pos x="674" y="456"/>
                    </a:cxn>
                    <a:cxn ang="0">
                      <a:pos x="677" y="402"/>
                    </a:cxn>
                    <a:cxn ang="0">
                      <a:pos x="647" y="414"/>
                    </a:cxn>
                    <a:cxn ang="0">
                      <a:pos x="602" y="441"/>
                    </a:cxn>
                    <a:cxn ang="0">
                      <a:pos x="512" y="399"/>
                    </a:cxn>
                    <a:cxn ang="0">
                      <a:pos x="416" y="402"/>
                    </a:cxn>
                    <a:cxn ang="0">
                      <a:pos x="320" y="411"/>
                    </a:cxn>
                    <a:cxn ang="0">
                      <a:pos x="239" y="405"/>
                    </a:cxn>
                    <a:cxn ang="0">
                      <a:pos x="179" y="423"/>
                    </a:cxn>
                    <a:cxn ang="0">
                      <a:pos x="116" y="378"/>
                    </a:cxn>
                    <a:cxn ang="0">
                      <a:pos x="2" y="261"/>
                    </a:cxn>
                    <a:cxn ang="0">
                      <a:pos x="17" y="249"/>
                    </a:cxn>
                    <a:cxn ang="0">
                      <a:pos x="2" y="204"/>
                    </a:cxn>
                    <a:cxn ang="0">
                      <a:pos x="20" y="198"/>
                    </a:cxn>
                    <a:cxn ang="0">
                      <a:pos x="179" y="171"/>
                    </a:cxn>
                    <a:cxn ang="0">
                      <a:pos x="233" y="123"/>
                    </a:cxn>
                    <a:cxn ang="0">
                      <a:pos x="272" y="111"/>
                    </a:cxn>
                    <a:cxn ang="0">
                      <a:pos x="317" y="69"/>
                    </a:cxn>
                    <a:cxn ang="0">
                      <a:pos x="386" y="84"/>
                    </a:cxn>
                    <a:cxn ang="0">
                      <a:pos x="404" y="90"/>
                    </a:cxn>
                    <a:cxn ang="0">
                      <a:pos x="437" y="102"/>
                    </a:cxn>
                    <a:cxn ang="0">
                      <a:pos x="449" y="60"/>
                    </a:cxn>
                  </a:cxnLst>
                  <a:rect l="0" t="0" r="r" b="b"/>
                  <a:pathLst>
                    <a:path w="1079" h="486">
                      <a:moveTo>
                        <a:pt x="449" y="60"/>
                      </a:moveTo>
                      <a:cubicBezTo>
                        <a:pt x="453" y="48"/>
                        <a:pt x="458" y="46"/>
                        <a:pt x="470" y="42"/>
                      </a:cubicBezTo>
                      <a:cubicBezTo>
                        <a:pt x="474" y="30"/>
                        <a:pt x="471" y="26"/>
                        <a:pt x="464" y="15"/>
                      </a:cubicBezTo>
                      <a:cubicBezTo>
                        <a:pt x="487" y="7"/>
                        <a:pt x="476" y="8"/>
                        <a:pt x="497" y="12"/>
                      </a:cubicBezTo>
                      <a:cubicBezTo>
                        <a:pt x="496" y="15"/>
                        <a:pt x="496" y="19"/>
                        <a:pt x="494" y="21"/>
                      </a:cubicBezTo>
                      <a:cubicBezTo>
                        <a:pt x="492" y="23"/>
                        <a:pt x="486" y="21"/>
                        <a:pt x="485" y="24"/>
                      </a:cubicBezTo>
                      <a:cubicBezTo>
                        <a:pt x="480" y="33"/>
                        <a:pt x="494" y="35"/>
                        <a:pt x="497" y="36"/>
                      </a:cubicBezTo>
                      <a:cubicBezTo>
                        <a:pt x="535" y="31"/>
                        <a:pt x="514" y="37"/>
                        <a:pt x="521" y="15"/>
                      </a:cubicBezTo>
                      <a:cubicBezTo>
                        <a:pt x="534" y="19"/>
                        <a:pt x="544" y="26"/>
                        <a:pt x="557" y="30"/>
                      </a:cubicBezTo>
                      <a:cubicBezTo>
                        <a:pt x="569" y="34"/>
                        <a:pt x="593" y="36"/>
                        <a:pt x="593" y="36"/>
                      </a:cubicBezTo>
                      <a:cubicBezTo>
                        <a:pt x="607" y="31"/>
                        <a:pt x="619" y="35"/>
                        <a:pt x="632" y="39"/>
                      </a:cubicBezTo>
                      <a:cubicBezTo>
                        <a:pt x="628" y="55"/>
                        <a:pt x="622" y="74"/>
                        <a:pt x="608" y="84"/>
                      </a:cubicBezTo>
                      <a:cubicBezTo>
                        <a:pt x="604" y="96"/>
                        <a:pt x="599" y="98"/>
                        <a:pt x="587" y="102"/>
                      </a:cubicBezTo>
                      <a:cubicBezTo>
                        <a:pt x="598" y="106"/>
                        <a:pt x="603" y="101"/>
                        <a:pt x="614" y="105"/>
                      </a:cubicBezTo>
                      <a:cubicBezTo>
                        <a:pt x="625" y="122"/>
                        <a:pt x="643" y="121"/>
                        <a:pt x="662" y="123"/>
                      </a:cubicBezTo>
                      <a:cubicBezTo>
                        <a:pt x="673" y="130"/>
                        <a:pt x="677" y="133"/>
                        <a:pt x="689" y="129"/>
                      </a:cubicBezTo>
                      <a:cubicBezTo>
                        <a:pt x="701" y="133"/>
                        <a:pt x="711" y="134"/>
                        <a:pt x="722" y="141"/>
                      </a:cubicBezTo>
                      <a:cubicBezTo>
                        <a:pt x="756" y="138"/>
                        <a:pt x="755" y="136"/>
                        <a:pt x="779" y="120"/>
                      </a:cubicBezTo>
                      <a:cubicBezTo>
                        <a:pt x="789" y="91"/>
                        <a:pt x="773" y="13"/>
                        <a:pt x="812" y="0"/>
                      </a:cubicBezTo>
                      <a:cubicBezTo>
                        <a:pt x="828" y="5"/>
                        <a:pt x="822" y="18"/>
                        <a:pt x="830" y="30"/>
                      </a:cubicBezTo>
                      <a:cubicBezTo>
                        <a:pt x="839" y="43"/>
                        <a:pt x="849" y="53"/>
                        <a:pt x="857" y="66"/>
                      </a:cubicBezTo>
                      <a:cubicBezTo>
                        <a:pt x="863" y="111"/>
                        <a:pt x="856" y="76"/>
                        <a:pt x="878" y="69"/>
                      </a:cubicBezTo>
                      <a:cubicBezTo>
                        <a:pt x="881" y="70"/>
                        <a:pt x="885" y="69"/>
                        <a:pt x="887" y="72"/>
                      </a:cubicBezTo>
                      <a:cubicBezTo>
                        <a:pt x="897" y="86"/>
                        <a:pt x="896" y="108"/>
                        <a:pt x="902" y="123"/>
                      </a:cubicBezTo>
                      <a:cubicBezTo>
                        <a:pt x="903" y="126"/>
                        <a:pt x="906" y="129"/>
                        <a:pt x="908" y="132"/>
                      </a:cubicBezTo>
                      <a:cubicBezTo>
                        <a:pt x="909" y="135"/>
                        <a:pt x="910" y="138"/>
                        <a:pt x="911" y="141"/>
                      </a:cubicBezTo>
                      <a:cubicBezTo>
                        <a:pt x="911" y="141"/>
                        <a:pt x="916" y="161"/>
                        <a:pt x="917" y="162"/>
                      </a:cubicBezTo>
                      <a:cubicBezTo>
                        <a:pt x="930" y="175"/>
                        <a:pt x="962" y="177"/>
                        <a:pt x="980" y="189"/>
                      </a:cubicBezTo>
                      <a:cubicBezTo>
                        <a:pt x="987" y="199"/>
                        <a:pt x="992" y="203"/>
                        <a:pt x="998" y="213"/>
                      </a:cubicBezTo>
                      <a:cubicBezTo>
                        <a:pt x="1002" y="219"/>
                        <a:pt x="1006" y="225"/>
                        <a:pt x="1010" y="231"/>
                      </a:cubicBezTo>
                      <a:cubicBezTo>
                        <a:pt x="1012" y="234"/>
                        <a:pt x="1016" y="240"/>
                        <a:pt x="1016" y="240"/>
                      </a:cubicBezTo>
                      <a:cubicBezTo>
                        <a:pt x="1023" y="220"/>
                        <a:pt x="999" y="219"/>
                        <a:pt x="1028" y="225"/>
                      </a:cubicBezTo>
                      <a:cubicBezTo>
                        <a:pt x="1030" y="231"/>
                        <a:pt x="1032" y="237"/>
                        <a:pt x="1034" y="243"/>
                      </a:cubicBezTo>
                      <a:cubicBezTo>
                        <a:pt x="1036" y="249"/>
                        <a:pt x="1052" y="249"/>
                        <a:pt x="1052" y="249"/>
                      </a:cubicBezTo>
                      <a:cubicBezTo>
                        <a:pt x="1073" y="270"/>
                        <a:pt x="1063" y="262"/>
                        <a:pt x="1079" y="273"/>
                      </a:cubicBezTo>
                      <a:cubicBezTo>
                        <a:pt x="1072" y="310"/>
                        <a:pt x="1079" y="264"/>
                        <a:pt x="1079" y="306"/>
                      </a:cubicBezTo>
                      <a:cubicBezTo>
                        <a:pt x="1079" y="330"/>
                        <a:pt x="1061" y="353"/>
                        <a:pt x="1049" y="372"/>
                      </a:cubicBezTo>
                      <a:cubicBezTo>
                        <a:pt x="1044" y="380"/>
                        <a:pt x="1011" y="394"/>
                        <a:pt x="1004" y="399"/>
                      </a:cubicBezTo>
                      <a:cubicBezTo>
                        <a:pt x="996" y="404"/>
                        <a:pt x="977" y="411"/>
                        <a:pt x="977" y="411"/>
                      </a:cubicBezTo>
                      <a:cubicBezTo>
                        <a:pt x="966" y="422"/>
                        <a:pt x="960" y="435"/>
                        <a:pt x="947" y="444"/>
                      </a:cubicBezTo>
                      <a:cubicBezTo>
                        <a:pt x="930" y="469"/>
                        <a:pt x="885" y="463"/>
                        <a:pt x="860" y="480"/>
                      </a:cubicBezTo>
                      <a:cubicBezTo>
                        <a:pt x="854" y="476"/>
                        <a:pt x="850" y="465"/>
                        <a:pt x="842" y="465"/>
                      </a:cubicBezTo>
                      <a:cubicBezTo>
                        <a:pt x="838" y="465"/>
                        <a:pt x="839" y="472"/>
                        <a:pt x="836" y="474"/>
                      </a:cubicBezTo>
                      <a:cubicBezTo>
                        <a:pt x="831" y="477"/>
                        <a:pt x="818" y="480"/>
                        <a:pt x="818" y="480"/>
                      </a:cubicBezTo>
                      <a:cubicBezTo>
                        <a:pt x="799" y="474"/>
                        <a:pt x="758" y="486"/>
                        <a:pt x="758" y="486"/>
                      </a:cubicBezTo>
                      <a:cubicBezTo>
                        <a:pt x="741" y="480"/>
                        <a:pt x="743" y="476"/>
                        <a:pt x="722" y="480"/>
                      </a:cubicBezTo>
                      <a:cubicBezTo>
                        <a:pt x="710" y="476"/>
                        <a:pt x="707" y="468"/>
                        <a:pt x="698" y="459"/>
                      </a:cubicBezTo>
                      <a:cubicBezTo>
                        <a:pt x="693" y="440"/>
                        <a:pt x="687" y="447"/>
                        <a:pt x="674" y="456"/>
                      </a:cubicBezTo>
                      <a:cubicBezTo>
                        <a:pt x="658" y="455"/>
                        <a:pt x="622" y="451"/>
                        <a:pt x="653" y="441"/>
                      </a:cubicBezTo>
                      <a:cubicBezTo>
                        <a:pt x="656" y="431"/>
                        <a:pt x="669" y="407"/>
                        <a:pt x="677" y="402"/>
                      </a:cubicBezTo>
                      <a:cubicBezTo>
                        <a:pt x="674" y="388"/>
                        <a:pt x="677" y="377"/>
                        <a:pt x="662" y="387"/>
                      </a:cubicBezTo>
                      <a:cubicBezTo>
                        <a:pt x="657" y="403"/>
                        <a:pt x="661" y="393"/>
                        <a:pt x="647" y="414"/>
                      </a:cubicBezTo>
                      <a:cubicBezTo>
                        <a:pt x="643" y="420"/>
                        <a:pt x="629" y="426"/>
                        <a:pt x="629" y="426"/>
                      </a:cubicBezTo>
                      <a:cubicBezTo>
                        <a:pt x="620" y="439"/>
                        <a:pt x="619" y="445"/>
                        <a:pt x="602" y="441"/>
                      </a:cubicBezTo>
                      <a:cubicBezTo>
                        <a:pt x="596" y="423"/>
                        <a:pt x="562" y="414"/>
                        <a:pt x="545" y="408"/>
                      </a:cubicBezTo>
                      <a:cubicBezTo>
                        <a:pt x="534" y="404"/>
                        <a:pt x="512" y="399"/>
                        <a:pt x="512" y="399"/>
                      </a:cubicBezTo>
                      <a:cubicBezTo>
                        <a:pt x="500" y="403"/>
                        <a:pt x="492" y="399"/>
                        <a:pt x="479" y="396"/>
                      </a:cubicBezTo>
                      <a:cubicBezTo>
                        <a:pt x="457" y="400"/>
                        <a:pt x="438" y="397"/>
                        <a:pt x="416" y="402"/>
                      </a:cubicBezTo>
                      <a:cubicBezTo>
                        <a:pt x="400" y="398"/>
                        <a:pt x="385" y="401"/>
                        <a:pt x="368" y="399"/>
                      </a:cubicBezTo>
                      <a:cubicBezTo>
                        <a:pt x="352" y="403"/>
                        <a:pt x="336" y="406"/>
                        <a:pt x="320" y="411"/>
                      </a:cubicBezTo>
                      <a:cubicBezTo>
                        <a:pt x="314" y="413"/>
                        <a:pt x="302" y="417"/>
                        <a:pt x="302" y="417"/>
                      </a:cubicBezTo>
                      <a:cubicBezTo>
                        <a:pt x="275" y="408"/>
                        <a:pt x="271" y="408"/>
                        <a:pt x="239" y="405"/>
                      </a:cubicBezTo>
                      <a:cubicBezTo>
                        <a:pt x="227" y="407"/>
                        <a:pt x="206" y="420"/>
                        <a:pt x="206" y="420"/>
                      </a:cubicBezTo>
                      <a:cubicBezTo>
                        <a:pt x="197" y="417"/>
                        <a:pt x="179" y="423"/>
                        <a:pt x="179" y="423"/>
                      </a:cubicBezTo>
                      <a:cubicBezTo>
                        <a:pt x="158" y="420"/>
                        <a:pt x="154" y="417"/>
                        <a:pt x="137" y="411"/>
                      </a:cubicBezTo>
                      <a:cubicBezTo>
                        <a:pt x="97" y="371"/>
                        <a:pt x="132" y="412"/>
                        <a:pt x="116" y="378"/>
                      </a:cubicBezTo>
                      <a:cubicBezTo>
                        <a:pt x="101" y="346"/>
                        <a:pt x="67" y="310"/>
                        <a:pt x="38" y="291"/>
                      </a:cubicBezTo>
                      <a:cubicBezTo>
                        <a:pt x="31" y="271"/>
                        <a:pt x="18" y="272"/>
                        <a:pt x="2" y="261"/>
                      </a:cubicBezTo>
                      <a:cubicBezTo>
                        <a:pt x="3" y="258"/>
                        <a:pt x="3" y="254"/>
                        <a:pt x="5" y="252"/>
                      </a:cubicBezTo>
                      <a:cubicBezTo>
                        <a:pt x="8" y="249"/>
                        <a:pt x="17" y="253"/>
                        <a:pt x="17" y="249"/>
                      </a:cubicBezTo>
                      <a:cubicBezTo>
                        <a:pt x="17" y="242"/>
                        <a:pt x="5" y="231"/>
                        <a:pt x="5" y="231"/>
                      </a:cubicBezTo>
                      <a:cubicBezTo>
                        <a:pt x="8" y="222"/>
                        <a:pt x="2" y="204"/>
                        <a:pt x="2" y="204"/>
                      </a:cubicBezTo>
                      <a:cubicBezTo>
                        <a:pt x="5" y="196"/>
                        <a:pt x="0" y="178"/>
                        <a:pt x="8" y="180"/>
                      </a:cubicBezTo>
                      <a:cubicBezTo>
                        <a:pt x="15" y="181"/>
                        <a:pt x="20" y="198"/>
                        <a:pt x="20" y="198"/>
                      </a:cubicBezTo>
                      <a:cubicBezTo>
                        <a:pt x="43" y="190"/>
                        <a:pt x="64" y="179"/>
                        <a:pt x="89" y="174"/>
                      </a:cubicBezTo>
                      <a:cubicBezTo>
                        <a:pt x="137" y="176"/>
                        <a:pt x="142" y="178"/>
                        <a:pt x="179" y="171"/>
                      </a:cubicBezTo>
                      <a:cubicBezTo>
                        <a:pt x="193" y="168"/>
                        <a:pt x="218" y="153"/>
                        <a:pt x="218" y="153"/>
                      </a:cubicBezTo>
                      <a:cubicBezTo>
                        <a:pt x="227" y="140"/>
                        <a:pt x="215" y="129"/>
                        <a:pt x="233" y="123"/>
                      </a:cubicBezTo>
                      <a:cubicBezTo>
                        <a:pt x="255" y="91"/>
                        <a:pt x="249" y="118"/>
                        <a:pt x="260" y="135"/>
                      </a:cubicBezTo>
                      <a:cubicBezTo>
                        <a:pt x="269" y="121"/>
                        <a:pt x="258" y="120"/>
                        <a:pt x="272" y="111"/>
                      </a:cubicBezTo>
                      <a:cubicBezTo>
                        <a:pt x="276" y="99"/>
                        <a:pt x="280" y="94"/>
                        <a:pt x="290" y="87"/>
                      </a:cubicBezTo>
                      <a:cubicBezTo>
                        <a:pt x="308" y="93"/>
                        <a:pt x="302" y="74"/>
                        <a:pt x="317" y="69"/>
                      </a:cubicBezTo>
                      <a:cubicBezTo>
                        <a:pt x="335" y="73"/>
                        <a:pt x="334" y="68"/>
                        <a:pt x="350" y="63"/>
                      </a:cubicBezTo>
                      <a:cubicBezTo>
                        <a:pt x="371" y="68"/>
                        <a:pt x="369" y="73"/>
                        <a:pt x="386" y="84"/>
                      </a:cubicBezTo>
                      <a:cubicBezTo>
                        <a:pt x="388" y="87"/>
                        <a:pt x="395" y="100"/>
                        <a:pt x="401" y="99"/>
                      </a:cubicBezTo>
                      <a:cubicBezTo>
                        <a:pt x="404" y="98"/>
                        <a:pt x="402" y="92"/>
                        <a:pt x="404" y="90"/>
                      </a:cubicBezTo>
                      <a:cubicBezTo>
                        <a:pt x="406" y="88"/>
                        <a:pt x="410" y="88"/>
                        <a:pt x="413" y="87"/>
                      </a:cubicBezTo>
                      <a:cubicBezTo>
                        <a:pt x="425" y="91"/>
                        <a:pt x="425" y="98"/>
                        <a:pt x="437" y="102"/>
                      </a:cubicBezTo>
                      <a:cubicBezTo>
                        <a:pt x="440" y="93"/>
                        <a:pt x="434" y="75"/>
                        <a:pt x="434" y="75"/>
                      </a:cubicBezTo>
                      <a:cubicBezTo>
                        <a:pt x="438" y="69"/>
                        <a:pt x="449" y="60"/>
                        <a:pt x="449" y="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7" name="Freeform 153"/>
                <p:cNvSpPr>
                  <a:spLocks/>
                </p:cNvSpPr>
                <p:nvPr/>
              </p:nvSpPr>
              <p:spPr bwMode="ltGray">
                <a:xfrm>
                  <a:off x="3174" y="3822"/>
                  <a:ext cx="77" cy="42"/>
                </a:xfrm>
                <a:custGeom>
                  <a:avLst/>
                  <a:gdLst/>
                  <a:ahLst/>
                  <a:cxnLst>
                    <a:cxn ang="0">
                      <a:pos x="12" y="3"/>
                    </a:cxn>
                    <a:cxn ang="0">
                      <a:pos x="60" y="0"/>
                    </a:cxn>
                    <a:cxn ang="0">
                      <a:pos x="66" y="30"/>
                    </a:cxn>
                    <a:cxn ang="0">
                      <a:pos x="30" y="42"/>
                    </a:cxn>
                    <a:cxn ang="0">
                      <a:pos x="9" y="33"/>
                    </a:cxn>
                    <a:cxn ang="0">
                      <a:pos x="3" y="15"/>
                    </a:cxn>
                    <a:cxn ang="0">
                      <a:pos x="0" y="6"/>
                    </a:cxn>
                    <a:cxn ang="0">
                      <a:pos x="12" y="3"/>
                    </a:cxn>
                  </a:cxnLst>
                  <a:rect l="0" t="0" r="r" b="b"/>
                  <a:pathLst>
                    <a:path w="77" h="42">
                      <a:moveTo>
                        <a:pt x="12" y="3"/>
                      </a:moveTo>
                      <a:cubicBezTo>
                        <a:pt x="28" y="8"/>
                        <a:pt x="44" y="4"/>
                        <a:pt x="60" y="0"/>
                      </a:cubicBezTo>
                      <a:cubicBezTo>
                        <a:pt x="77" y="6"/>
                        <a:pt x="71" y="14"/>
                        <a:pt x="66" y="30"/>
                      </a:cubicBezTo>
                      <a:cubicBezTo>
                        <a:pt x="63" y="39"/>
                        <a:pt x="35" y="41"/>
                        <a:pt x="30" y="42"/>
                      </a:cubicBezTo>
                      <a:cubicBezTo>
                        <a:pt x="24" y="41"/>
                        <a:pt x="13" y="39"/>
                        <a:pt x="9" y="33"/>
                      </a:cubicBezTo>
                      <a:cubicBezTo>
                        <a:pt x="6" y="28"/>
                        <a:pt x="5" y="21"/>
                        <a:pt x="3" y="15"/>
                      </a:cubicBezTo>
                      <a:cubicBezTo>
                        <a:pt x="2" y="12"/>
                        <a:pt x="0" y="6"/>
                        <a:pt x="0" y="6"/>
                      </a:cubicBezTo>
                      <a:cubicBezTo>
                        <a:pt x="10" y="3"/>
                        <a:pt x="6" y="3"/>
                        <a:pt x="12" y="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8" name="Freeform 154"/>
                <p:cNvSpPr>
                  <a:spLocks/>
                </p:cNvSpPr>
                <p:nvPr/>
              </p:nvSpPr>
              <p:spPr bwMode="ltGray">
                <a:xfrm>
                  <a:off x="3859" y="3327"/>
                  <a:ext cx="29" cy="18"/>
                </a:xfrm>
                <a:custGeom>
                  <a:avLst/>
                  <a:gdLst/>
                  <a:ahLst/>
                  <a:cxnLst>
                    <a:cxn ang="0">
                      <a:pos x="2" y="9"/>
                    </a:cxn>
                    <a:cxn ang="0">
                      <a:pos x="11" y="18"/>
                    </a:cxn>
                    <a:cxn ang="0">
                      <a:pos x="2" y="9"/>
                    </a:cxn>
                  </a:cxnLst>
                  <a:rect l="0" t="0" r="r" b="b"/>
                  <a:pathLst>
                    <a:path w="29" h="18">
                      <a:moveTo>
                        <a:pt x="2" y="9"/>
                      </a:moveTo>
                      <a:cubicBezTo>
                        <a:pt x="14" y="1"/>
                        <a:pt x="29" y="0"/>
                        <a:pt x="11" y="18"/>
                      </a:cubicBezTo>
                      <a:cubicBezTo>
                        <a:pt x="0" y="14"/>
                        <a:pt x="2" y="18"/>
                        <a:pt x="2" y="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39" name="Freeform 155"/>
                <p:cNvSpPr>
                  <a:spLocks/>
                </p:cNvSpPr>
                <p:nvPr/>
              </p:nvSpPr>
              <p:spPr bwMode="ltGray">
                <a:xfrm>
                  <a:off x="3828" y="3281"/>
                  <a:ext cx="36" cy="49"/>
                </a:xfrm>
                <a:custGeom>
                  <a:avLst/>
                  <a:gdLst/>
                  <a:ahLst/>
                  <a:cxnLst>
                    <a:cxn ang="0">
                      <a:pos x="27" y="49"/>
                    </a:cxn>
                    <a:cxn ang="0">
                      <a:pos x="0" y="19"/>
                    </a:cxn>
                    <a:cxn ang="0">
                      <a:pos x="36" y="13"/>
                    </a:cxn>
                    <a:cxn ang="0">
                      <a:pos x="24" y="31"/>
                    </a:cxn>
                    <a:cxn ang="0">
                      <a:pos x="27" y="49"/>
                    </a:cxn>
                  </a:cxnLst>
                  <a:rect l="0" t="0" r="r" b="b"/>
                  <a:pathLst>
                    <a:path w="36" h="49">
                      <a:moveTo>
                        <a:pt x="27" y="49"/>
                      </a:moveTo>
                      <a:cubicBezTo>
                        <a:pt x="3" y="44"/>
                        <a:pt x="11" y="36"/>
                        <a:pt x="0" y="19"/>
                      </a:cubicBezTo>
                      <a:cubicBezTo>
                        <a:pt x="6" y="0"/>
                        <a:pt x="21" y="10"/>
                        <a:pt x="36" y="13"/>
                      </a:cubicBezTo>
                      <a:cubicBezTo>
                        <a:pt x="21" y="35"/>
                        <a:pt x="17" y="4"/>
                        <a:pt x="24" y="31"/>
                      </a:cubicBezTo>
                      <a:cubicBezTo>
                        <a:pt x="20" y="43"/>
                        <a:pt x="19" y="37"/>
                        <a:pt x="27" y="4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0" name="Freeform 156"/>
                <p:cNvSpPr>
                  <a:spLocks/>
                </p:cNvSpPr>
                <p:nvPr/>
              </p:nvSpPr>
              <p:spPr bwMode="ltGray">
                <a:xfrm>
                  <a:off x="4059" y="3251"/>
                  <a:ext cx="39" cy="25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39" y="7"/>
                    </a:cxn>
                    <a:cxn ang="0">
                      <a:pos x="18" y="22"/>
                    </a:cxn>
                    <a:cxn ang="0">
                      <a:pos x="9" y="25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39" h="25">
                      <a:moveTo>
                        <a:pt x="9" y="19"/>
                      </a:moveTo>
                      <a:cubicBezTo>
                        <a:pt x="14" y="0"/>
                        <a:pt x="20" y="4"/>
                        <a:pt x="39" y="7"/>
                      </a:cubicBezTo>
                      <a:cubicBezTo>
                        <a:pt x="34" y="22"/>
                        <a:pt x="39" y="15"/>
                        <a:pt x="18" y="22"/>
                      </a:cubicBezTo>
                      <a:cubicBezTo>
                        <a:pt x="15" y="23"/>
                        <a:pt x="9" y="25"/>
                        <a:pt x="9" y="25"/>
                      </a:cubicBezTo>
                      <a:cubicBezTo>
                        <a:pt x="2" y="14"/>
                        <a:pt x="0" y="14"/>
                        <a:pt x="9" y="1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1" name="Freeform 157"/>
                <p:cNvSpPr>
                  <a:spLocks/>
                </p:cNvSpPr>
                <p:nvPr/>
              </p:nvSpPr>
              <p:spPr bwMode="ltGray">
                <a:xfrm>
                  <a:off x="4096" y="3201"/>
                  <a:ext cx="44" cy="33"/>
                </a:xfrm>
                <a:custGeom>
                  <a:avLst/>
                  <a:gdLst/>
                  <a:ahLst/>
                  <a:cxnLst>
                    <a:cxn ang="0">
                      <a:pos x="20" y="33"/>
                    </a:cxn>
                    <a:cxn ang="0">
                      <a:pos x="2" y="21"/>
                    </a:cxn>
                    <a:cxn ang="0">
                      <a:pos x="26" y="0"/>
                    </a:cxn>
                    <a:cxn ang="0">
                      <a:pos x="20" y="33"/>
                    </a:cxn>
                  </a:cxnLst>
                  <a:rect l="0" t="0" r="r" b="b"/>
                  <a:pathLst>
                    <a:path w="44" h="33">
                      <a:moveTo>
                        <a:pt x="20" y="33"/>
                      </a:moveTo>
                      <a:cubicBezTo>
                        <a:pt x="13" y="32"/>
                        <a:pt x="0" y="33"/>
                        <a:pt x="2" y="21"/>
                      </a:cubicBezTo>
                      <a:cubicBezTo>
                        <a:pt x="4" y="11"/>
                        <a:pt x="26" y="0"/>
                        <a:pt x="26" y="0"/>
                      </a:cubicBezTo>
                      <a:cubicBezTo>
                        <a:pt x="44" y="6"/>
                        <a:pt x="35" y="33"/>
                        <a:pt x="20" y="3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2" name="Freeform 158"/>
                <p:cNvSpPr>
                  <a:spLocks/>
                </p:cNvSpPr>
                <p:nvPr/>
              </p:nvSpPr>
              <p:spPr bwMode="ltGray">
                <a:xfrm>
                  <a:off x="4290" y="3135"/>
                  <a:ext cx="15" cy="25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5" y="18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15" h="25">
                      <a:moveTo>
                        <a:pt x="0" y="24"/>
                      </a:moveTo>
                      <a:cubicBezTo>
                        <a:pt x="3" y="13"/>
                        <a:pt x="9" y="0"/>
                        <a:pt x="15" y="18"/>
                      </a:cubicBezTo>
                      <a:cubicBezTo>
                        <a:pt x="4" y="25"/>
                        <a:pt x="1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3" name="Freeform 159"/>
                <p:cNvSpPr>
                  <a:spLocks/>
                </p:cNvSpPr>
                <p:nvPr/>
              </p:nvSpPr>
              <p:spPr bwMode="ltGray">
                <a:xfrm>
                  <a:off x="4399" y="1962"/>
                  <a:ext cx="23" cy="1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8" y="15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23" h="15">
                      <a:moveTo>
                        <a:pt x="5" y="0"/>
                      </a:moveTo>
                      <a:cubicBezTo>
                        <a:pt x="16" y="4"/>
                        <a:pt x="23" y="10"/>
                        <a:pt x="8" y="15"/>
                      </a:cubicBezTo>
                      <a:cubicBezTo>
                        <a:pt x="1" y="4"/>
                        <a:pt x="0" y="9"/>
                        <a:pt x="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4" name="Freeform 160"/>
                <p:cNvSpPr>
                  <a:spLocks/>
                </p:cNvSpPr>
                <p:nvPr/>
              </p:nvSpPr>
              <p:spPr bwMode="ltGray">
                <a:xfrm>
                  <a:off x="4427" y="1953"/>
                  <a:ext cx="31" cy="20"/>
                </a:xfrm>
                <a:custGeom>
                  <a:avLst/>
                  <a:gdLst/>
                  <a:ahLst/>
                  <a:cxnLst>
                    <a:cxn ang="0">
                      <a:pos x="16" y="15"/>
                    </a:cxn>
                    <a:cxn ang="0">
                      <a:pos x="4" y="0"/>
                    </a:cxn>
                    <a:cxn ang="0">
                      <a:pos x="16" y="15"/>
                    </a:cxn>
                  </a:cxnLst>
                  <a:rect l="0" t="0" r="r" b="b"/>
                  <a:pathLst>
                    <a:path w="31" h="20">
                      <a:moveTo>
                        <a:pt x="16" y="15"/>
                      </a:moveTo>
                      <a:cubicBezTo>
                        <a:pt x="2" y="20"/>
                        <a:pt x="0" y="12"/>
                        <a:pt x="4" y="0"/>
                      </a:cubicBezTo>
                      <a:cubicBezTo>
                        <a:pt x="11" y="2"/>
                        <a:pt x="31" y="7"/>
                        <a:pt x="16" y="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5" name="Freeform 161"/>
                <p:cNvSpPr>
                  <a:spLocks/>
                </p:cNvSpPr>
                <p:nvPr/>
              </p:nvSpPr>
              <p:spPr bwMode="ltGray">
                <a:xfrm>
                  <a:off x="4440" y="1953"/>
                  <a:ext cx="64" cy="51"/>
                </a:xfrm>
                <a:custGeom>
                  <a:avLst/>
                  <a:gdLst/>
                  <a:ahLst/>
                  <a:cxnLst>
                    <a:cxn ang="0">
                      <a:pos x="24" y="15"/>
                    </a:cxn>
                    <a:cxn ang="0">
                      <a:pos x="18" y="0"/>
                    </a:cxn>
                    <a:cxn ang="0">
                      <a:pos x="45" y="12"/>
                    </a:cxn>
                    <a:cxn ang="0">
                      <a:pos x="39" y="51"/>
                    </a:cxn>
                    <a:cxn ang="0">
                      <a:pos x="24" y="15"/>
                    </a:cxn>
                  </a:cxnLst>
                  <a:rect l="0" t="0" r="r" b="b"/>
                  <a:pathLst>
                    <a:path w="64" h="51">
                      <a:moveTo>
                        <a:pt x="24" y="15"/>
                      </a:moveTo>
                      <a:cubicBezTo>
                        <a:pt x="13" y="12"/>
                        <a:pt x="0" y="6"/>
                        <a:pt x="18" y="0"/>
                      </a:cubicBezTo>
                      <a:cubicBezTo>
                        <a:pt x="28" y="3"/>
                        <a:pt x="35" y="9"/>
                        <a:pt x="45" y="12"/>
                      </a:cubicBezTo>
                      <a:cubicBezTo>
                        <a:pt x="56" y="28"/>
                        <a:pt x="64" y="43"/>
                        <a:pt x="39" y="51"/>
                      </a:cubicBezTo>
                      <a:cubicBezTo>
                        <a:pt x="26" y="42"/>
                        <a:pt x="24" y="30"/>
                        <a:pt x="24" y="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6" name="Freeform 162"/>
                <p:cNvSpPr>
                  <a:spLocks/>
                </p:cNvSpPr>
                <p:nvPr/>
              </p:nvSpPr>
              <p:spPr bwMode="ltGray">
                <a:xfrm>
                  <a:off x="3450" y="651"/>
                  <a:ext cx="906" cy="630"/>
                </a:xfrm>
                <a:custGeom>
                  <a:avLst/>
                  <a:gdLst/>
                  <a:ahLst/>
                  <a:cxnLst>
                    <a:cxn ang="0">
                      <a:pos x="885" y="504"/>
                    </a:cxn>
                    <a:cxn ang="0">
                      <a:pos x="822" y="477"/>
                    </a:cxn>
                    <a:cxn ang="0">
                      <a:pos x="744" y="417"/>
                    </a:cxn>
                    <a:cxn ang="0">
                      <a:pos x="708" y="390"/>
                    </a:cxn>
                    <a:cxn ang="0">
                      <a:pos x="675" y="363"/>
                    </a:cxn>
                    <a:cxn ang="0">
                      <a:pos x="624" y="330"/>
                    </a:cxn>
                    <a:cxn ang="0">
                      <a:pos x="603" y="309"/>
                    </a:cxn>
                    <a:cxn ang="0">
                      <a:pos x="564" y="303"/>
                    </a:cxn>
                    <a:cxn ang="0">
                      <a:pos x="441" y="294"/>
                    </a:cxn>
                    <a:cxn ang="0">
                      <a:pos x="408" y="273"/>
                    </a:cxn>
                    <a:cxn ang="0">
                      <a:pos x="381" y="291"/>
                    </a:cxn>
                    <a:cxn ang="0">
                      <a:pos x="318" y="330"/>
                    </a:cxn>
                    <a:cxn ang="0">
                      <a:pos x="336" y="381"/>
                    </a:cxn>
                    <a:cxn ang="0">
                      <a:pos x="300" y="351"/>
                    </a:cxn>
                    <a:cxn ang="0">
                      <a:pos x="321" y="375"/>
                    </a:cxn>
                    <a:cxn ang="0">
                      <a:pos x="366" y="408"/>
                    </a:cxn>
                    <a:cxn ang="0">
                      <a:pos x="357" y="438"/>
                    </a:cxn>
                    <a:cxn ang="0">
                      <a:pos x="378" y="510"/>
                    </a:cxn>
                    <a:cxn ang="0">
                      <a:pos x="378" y="546"/>
                    </a:cxn>
                    <a:cxn ang="0">
                      <a:pos x="372" y="591"/>
                    </a:cxn>
                    <a:cxn ang="0">
                      <a:pos x="357" y="630"/>
                    </a:cxn>
                    <a:cxn ang="0">
                      <a:pos x="363" y="585"/>
                    </a:cxn>
                    <a:cxn ang="0">
                      <a:pos x="357" y="537"/>
                    </a:cxn>
                    <a:cxn ang="0">
                      <a:pos x="363" y="501"/>
                    </a:cxn>
                    <a:cxn ang="0">
                      <a:pos x="348" y="462"/>
                    </a:cxn>
                    <a:cxn ang="0">
                      <a:pos x="315" y="438"/>
                    </a:cxn>
                    <a:cxn ang="0">
                      <a:pos x="294" y="468"/>
                    </a:cxn>
                    <a:cxn ang="0">
                      <a:pos x="261" y="444"/>
                    </a:cxn>
                    <a:cxn ang="0">
                      <a:pos x="252" y="456"/>
                    </a:cxn>
                    <a:cxn ang="0">
                      <a:pos x="225" y="456"/>
                    </a:cxn>
                    <a:cxn ang="0">
                      <a:pos x="177" y="420"/>
                    </a:cxn>
                    <a:cxn ang="0">
                      <a:pos x="174" y="384"/>
                    </a:cxn>
                    <a:cxn ang="0">
                      <a:pos x="144" y="369"/>
                    </a:cxn>
                    <a:cxn ang="0">
                      <a:pos x="114" y="384"/>
                    </a:cxn>
                    <a:cxn ang="0">
                      <a:pos x="90" y="366"/>
                    </a:cxn>
                    <a:cxn ang="0">
                      <a:pos x="96" y="315"/>
                    </a:cxn>
                    <a:cxn ang="0">
                      <a:pos x="21" y="315"/>
                    </a:cxn>
                    <a:cxn ang="0">
                      <a:pos x="36" y="222"/>
                    </a:cxn>
                    <a:cxn ang="0">
                      <a:pos x="57" y="207"/>
                    </a:cxn>
                    <a:cxn ang="0">
                      <a:pos x="81" y="174"/>
                    </a:cxn>
                    <a:cxn ang="0">
                      <a:pos x="93" y="135"/>
                    </a:cxn>
                    <a:cxn ang="0">
                      <a:pos x="84" y="87"/>
                    </a:cxn>
                    <a:cxn ang="0">
                      <a:pos x="81" y="51"/>
                    </a:cxn>
                    <a:cxn ang="0">
                      <a:pos x="99" y="6"/>
                    </a:cxn>
                    <a:cxn ang="0">
                      <a:pos x="132" y="39"/>
                    </a:cxn>
                    <a:cxn ang="0">
                      <a:pos x="156" y="84"/>
                    </a:cxn>
                    <a:cxn ang="0">
                      <a:pos x="168" y="108"/>
                    </a:cxn>
                    <a:cxn ang="0">
                      <a:pos x="204" y="99"/>
                    </a:cxn>
                    <a:cxn ang="0">
                      <a:pos x="249" y="84"/>
                    </a:cxn>
                    <a:cxn ang="0">
                      <a:pos x="276" y="114"/>
                    </a:cxn>
                    <a:cxn ang="0">
                      <a:pos x="243" y="66"/>
                    </a:cxn>
                    <a:cxn ang="0">
                      <a:pos x="213" y="30"/>
                    </a:cxn>
                    <a:cxn ang="0">
                      <a:pos x="267" y="3"/>
                    </a:cxn>
                    <a:cxn ang="0">
                      <a:pos x="402" y="69"/>
                    </a:cxn>
                    <a:cxn ang="0">
                      <a:pos x="588" y="198"/>
                    </a:cxn>
                    <a:cxn ang="0">
                      <a:pos x="750" y="345"/>
                    </a:cxn>
                    <a:cxn ang="0">
                      <a:pos x="906" y="531"/>
                    </a:cxn>
                  </a:cxnLst>
                  <a:rect l="0" t="0" r="r" b="b"/>
                  <a:pathLst>
                    <a:path w="906" h="630">
                      <a:moveTo>
                        <a:pt x="906" y="531"/>
                      </a:moveTo>
                      <a:cubicBezTo>
                        <a:pt x="901" y="524"/>
                        <a:pt x="892" y="508"/>
                        <a:pt x="885" y="504"/>
                      </a:cubicBezTo>
                      <a:cubicBezTo>
                        <a:pt x="877" y="499"/>
                        <a:pt x="866" y="500"/>
                        <a:pt x="858" y="495"/>
                      </a:cubicBezTo>
                      <a:cubicBezTo>
                        <a:pt x="847" y="488"/>
                        <a:pt x="834" y="481"/>
                        <a:pt x="822" y="477"/>
                      </a:cubicBezTo>
                      <a:cubicBezTo>
                        <a:pt x="812" y="462"/>
                        <a:pt x="793" y="460"/>
                        <a:pt x="780" y="447"/>
                      </a:cubicBezTo>
                      <a:cubicBezTo>
                        <a:pt x="757" y="424"/>
                        <a:pt x="769" y="434"/>
                        <a:pt x="744" y="417"/>
                      </a:cubicBezTo>
                      <a:cubicBezTo>
                        <a:pt x="712" y="396"/>
                        <a:pt x="761" y="429"/>
                        <a:pt x="726" y="402"/>
                      </a:cubicBezTo>
                      <a:cubicBezTo>
                        <a:pt x="720" y="398"/>
                        <a:pt x="708" y="390"/>
                        <a:pt x="708" y="390"/>
                      </a:cubicBezTo>
                      <a:cubicBezTo>
                        <a:pt x="698" y="375"/>
                        <a:pt x="705" y="383"/>
                        <a:pt x="684" y="369"/>
                      </a:cubicBezTo>
                      <a:cubicBezTo>
                        <a:pt x="681" y="367"/>
                        <a:pt x="675" y="363"/>
                        <a:pt x="675" y="363"/>
                      </a:cubicBezTo>
                      <a:cubicBezTo>
                        <a:pt x="669" y="354"/>
                        <a:pt x="652" y="341"/>
                        <a:pt x="642" y="336"/>
                      </a:cubicBezTo>
                      <a:cubicBezTo>
                        <a:pt x="636" y="333"/>
                        <a:pt x="624" y="330"/>
                        <a:pt x="624" y="330"/>
                      </a:cubicBezTo>
                      <a:cubicBezTo>
                        <a:pt x="613" y="314"/>
                        <a:pt x="618" y="304"/>
                        <a:pt x="597" y="297"/>
                      </a:cubicBezTo>
                      <a:cubicBezTo>
                        <a:pt x="588" y="325"/>
                        <a:pt x="596" y="289"/>
                        <a:pt x="603" y="309"/>
                      </a:cubicBezTo>
                      <a:cubicBezTo>
                        <a:pt x="605" y="314"/>
                        <a:pt x="601" y="319"/>
                        <a:pt x="600" y="324"/>
                      </a:cubicBezTo>
                      <a:cubicBezTo>
                        <a:pt x="582" y="320"/>
                        <a:pt x="581" y="311"/>
                        <a:pt x="564" y="303"/>
                      </a:cubicBezTo>
                      <a:cubicBezTo>
                        <a:pt x="543" y="294"/>
                        <a:pt x="520" y="294"/>
                        <a:pt x="498" y="291"/>
                      </a:cubicBezTo>
                      <a:cubicBezTo>
                        <a:pt x="479" y="294"/>
                        <a:pt x="459" y="288"/>
                        <a:pt x="441" y="294"/>
                      </a:cubicBezTo>
                      <a:cubicBezTo>
                        <a:pt x="435" y="290"/>
                        <a:pt x="432" y="283"/>
                        <a:pt x="426" y="279"/>
                      </a:cubicBezTo>
                      <a:cubicBezTo>
                        <a:pt x="421" y="276"/>
                        <a:pt x="414" y="275"/>
                        <a:pt x="408" y="273"/>
                      </a:cubicBezTo>
                      <a:cubicBezTo>
                        <a:pt x="405" y="272"/>
                        <a:pt x="402" y="269"/>
                        <a:pt x="399" y="267"/>
                      </a:cubicBezTo>
                      <a:cubicBezTo>
                        <a:pt x="392" y="278"/>
                        <a:pt x="394" y="287"/>
                        <a:pt x="381" y="291"/>
                      </a:cubicBezTo>
                      <a:cubicBezTo>
                        <a:pt x="368" y="287"/>
                        <a:pt x="362" y="290"/>
                        <a:pt x="351" y="297"/>
                      </a:cubicBezTo>
                      <a:cubicBezTo>
                        <a:pt x="344" y="317"/>
                        <a:pt x="338" y="323"/>
                        <a:pt x="318" y="330"/>
                      </a:cubicBezTo>
                      <a:cubicBezTo>
                        <a:pt x="314" y="343"/>
                        <a:pt x="317" y="347"/>
                        <a:pt x="330" y="351"/>
                      </a:cubicBezTo>
                      <a:cubicBezTo>
                        <a:pt x="333" y="364"/>
                        <a:pt x="340" y="369"/>
                        <a:pt x="336" y="381"/>
                      </a:cubicBezTo>
                      <a:cubicBezTo>
                        <a:pt x="321" y="376"/>
                        <a:pt x="327" y="369"/>
                        <a:pt x="318" y="360"/>
                      </a:cubicBezTo>
                      <a:cubicBezTo>
                        <a:pt x="313" y="355"/>
                        <a:pt x="306" y="355"/>
                        <a:pt x="300" y="351"/>
                      </a:cubicBezTo>
                      <a:cubicBezTo>
                        <a:pt x="301" y="355"/>
                        <a:pt x="300" y="360"/>
                        <a:pt x="303" y="363"/>
                      </a:cubicBezTo>
                      <a:cubicBezTo>
                        <a:pt x="308" y="368"/>
                        <a:pt x="321" y="375"/>
                        <a:pt x="321" y="375"/>
                      </a:cubicBezTo>
                      <a:cubicBezTo>
                        <a:pt x="330" y="388"/>
                        <a:pt x="326" y="392"/>
                        <a:pt x="342" y="396"/>
                      </a:cubicBezTo>
                      <a:cubicBezTo>
                        <a:pt x="349" y="407"/>
                        <a:pt x="352" y="413"/>
                        <a:pt x="366" y="408"/>
                      </a:cubicBezTo>
                      <a:cubicBezTo>
                        <a:pt x="380" y="417"/>
                        <a:pt x="386" y="437"/>
                        <a:pt x="366" y="444"/>
                      </a:cubicBezTo>
                      <a:cubicBezTo>
                        <a:pt x="363" y="442"/>
                        <a:pt x="359" y="435"/>
                        <a:pt x="357" y="438"/>
                      </a:cubicBezTo>
                      <a:cubicBezTo>
                        <a:pt x="355" y="442"/>
                        <a:pt x="370" y="487"/>
                        <a:pt x="372" y="492"/>
                      </a:cubicBezTo>
                      <a:cubicBezTo>
                        <a:pt x="374" y="498"/>
                        <a:pt x="378" y="510"/>
                        <a:pt x="378" y="510"/>
                      </a:cubicBezTo>
                      <a:cubicBezTo>
                        <a:pt x="376" y="516"/>
                        <a:pt x="370" y="522"/>
                        <a:pt x="372" y="528"/>
                      </a:cubicBezTo>
                      <a:cubicBezTo>
                        <a:pt x="374" y="534"/>
                        <a:pt x="376" y="540"/>
                        <a:pt x="378" y="546"/>
                      </a:cubicBezTo>
                      <a:cubicBezTo>
                        <a:pt x="379" y="549"/>
                        <a:pt x="381" y="555"/>
                        <a:pt x="381" y="555"/>
                      </a:cubicBezTo>
                      <a:cubicBezTo>
                        <a:pt x="373" y="579"/>
                        <a:pt x="376" y="567"/>
                        <a:pt x="372" y="591"/>
                      </a:cubicBezTo>
                      <a:cubicBezTo>
                        <a:pt x="377" y="607"/>
                        <a:pt x="393" y="603"/>
                        <a:pt x="375" y="609"/>
                      </a:cubicBezTo>
                      <a:cubicBezTo>
                        <a:pt x="368" y="620"/>
                        <a:pt x="369" y="626"/>
                        <a:pt x="357" y="630"/>
                      </a:cubicBezTo>
                      <a:cubicBezTo>
                        <a:pt x="347" y="616"/>
                        <a:pt x="350" y="624"/>
                        <a:pt x="357" y="603"/>
                      </a:cubicBezTo>
                      <a:cubicBezTo>
                        <a:pt x="359" y="597"/>
                        <a:pt x="363" y="585"/>
                        <a:pt x="363" y="585"/>
                      </a:cubicBezTo>
                      <a:cubicBezTo>
                        <a:pt x="355" y="573"/>
                        <a:pt x="350" y="570"/>
                        <a:pt x="363" y="561"/>
                      </a:cubicBezTo>
                      <a:cubicBezTo>
                        <a:pt x="361" y="553"/>
                        <a:pt x="356" y="545"/>
                        <a:pt x="357" y="537"/>
                      </a:cubicBezTo>
                      <a:cubicBezTo>
                        <a:pt x="358" y="531"/>
                        <a:pt x="363" y="519"/>
                        <a:pt x="363" y="519"/>
                      </a:cubicBezTo>
                      <a:cubicBezTo>
                        <a:pt x="355" y="495"/>
                        <a:pt x="363" y="525"/>
                        <a:pt x="363" y="501"/>
                      </a:cubicBezTo>
                      <a:cubicBezTo>
                        <a:pt x="363" y="492"/>
                        <a:pt x="354" y="483"/>
                        <a:pt x="351" y="474"/>
                      </a:cubicBezTo>
                      <a:cubicBezTo>
                        <a:pt x="350" y="470"/>
                        <a:pt x="351" y="465"/>
                        <a:pt x="348" y="462"/>
                      </a:cubicBezTo>
                      <a:cubicBezTo>
                        <a:pt x="344" y="457"/>
                        <a:pt x="336" y="457"/>
                        <a:pt x="330" y="453"/>
                      </a:cubicBezTo>
                      <a:cubicBezTo>
                        <a:pt x="323" y="432"/>
                        <a:pt x="330" y="433"/>
                        <a:pt x="315" y="438"/>
                      </a:cubicBezTo>
                      <a:cubicBezTo>
                        <a:pt x="311" y="450"/>
                        <a:pt x="309" y="455"/>
                        <a:pt x="297" y="459"/>
                      </a:cubicBezTo>
                      <a:cubicBezTo>
                        <a:pt x="296" y="462"/>
                        <a:pt x="296" y="466"/>
                        <a:pt x="294" y="468"/>
                      </a:cubicBezTo>
                      <a:cubicBezTo>
                        <a:pt x="280" y="486"/>
                        <a:pt x="278" y="453"/>
                        <a:pt x="270" y="447"/>
                      </a:cubicBezTo>
                      <a:cubicBezTo>
                        <a:pt x="268" y="445"/>
                        <a:pt x="264" y="445"/>
                        <a:pt x="261" y="444"/>
                      </a:cubicBezTo>
                      <a:cubicBezTo>
                        <a:pt x="257" y="445"/>
                        <a:pt x="251" y="444"/>
                        <a:pt x="249" y="447"/>
                      </a:cubicBezTo>
                      <a:cubicBezTo>
                        <a:pt x="247" y="450"/>
                        <a:pt x="252" y="453"/>
                        <a:pt x="252" y="456"/>
                      </a:cubicBezTo>
                      <a:cubicBezTo>
                        <a:pt x="252" y="465"/>
                        <a:pt x="243" y="474"/>
                        <a:pt x="240" y="483"/>
                      </a:cubicBezTo>
                      <a:cubicBezTo>
                        <a:pt x="225" y="473"/>
                        <a:pt x="234" y="469"/>
                        <a:pt x="225" y="456"/>
                      </a:cubicBezTo>
                      <a:cubicBezTo>
                        <a:pt x="220" y="448"/>
                        <a:pt x="198" y="444"/>
                        <a:pt x="198" y="444"/>
                      </a:cubicBezTo>
                      <a:cubicBezTo>
                        <a:pt x="184" y="423"/>
                        <a:pt x="192" y="430"/>
                        <a:pt x="177" y="420"/>
                      </a:cubicBezTo>
                      <a:cubicBezTo>
                        <a:pt x="175" y="416"/>
                        <a:pt x="167" y="407"/>
                        <a:pt x="168" y="402"/>
                      </a:cubicBezTo>
                      <a:cubicBezTo>
                        <a:pt x="169" y="396"/>
                        <a:pt x="174" y="384"/>
                        <a:pt x="174" y="384"/>
                      </a:cubicBezTo>
                      <a:cubicBezTo>
                        <a:pt x="170" y="372"/>
                        <a:pt x="165" y="370"/>
                        <a:pt x="153" y="366"/>
                      </a:cubicBezTo>
                      <a:cubicBezTo>
                        <a:pt x="150" y="367"/>
                        <a:pt x="146" y="366"/>
                        <a:pt x="144" y="369"/>
                      </a:cubicBezTo>
                      <a:cubicBezTo>
                        <a:pt x="140" y="374"/>
                        <a:pt x="138" y="387"/>
                        <a:pt x="138" y="387"/>
                      </a:cubicBezTo>
                      <a:cubicBezTo>
                        <a:pt x="130" y="386"/>
                        <a:pt x="121" y="388"/>
                        <a:pt x="114" y="384"/>
                      </a:cubicBezTo>
                      <a:cubicBezTo>
                        <a:pt x="111" y="382"/>
                        <a:pt x="119" y="377"/>
                        <a:pt x="117" y="375"/>
                      </a:cubicBezTo>
                      <a:cubicBezTo>
                        <a:pt x="110" y="368"/>
                        <a:pt x="90" y="366"/>
                        <a:pt x="90" y="366"/>
                      </a:cubicBezTo>
                      <a:cubicBezTo>
                        <a:pt x="86" y="350"/>
                        <a:pt x="85" y="343"/>
                        <a:pt x="102" y="339"/>
                      </a:cubicBezTo>
                      <a:cubicBezTo>
                        <a:pt x="110" y="326"/>
                        <a:pt x="108" y="323"/>
                        <a:pt x="96" y="315"/>
                      </a:cubicBezTo>
                      <a:cubicBezTo>
                        <a:pt x="82" y="336"/>
                        <a:pt x="91" y="337"/>
                        <a:pt x="60" y="327"/>
                      </a:cubicBezTo>
                      <a:cubicBezTo>
                        <a:pt x="31" y="337"/>
                        <a:pt x="38" y="321"/>
                        <a:pt x="21" y="315"/>
                      </a:cubicBezTo>
                      <a:cubicBezTo>
                        <a:pt x="14" y="294"/>
                        <a:pt x="7" y="273"/>
                        <a:pt x="0" y="252"/>
                      </a:cubicBezTo>
                      <a:cubicBezTo>
                        <a:pt x="5" y="227"/>
                        <a:pt x="14" y="229"/>
                        <a:pt x="36" y="222"/>
                      </a:cubicBezTo>
                      <a:cubicBezTo>
                        <a:pt x="37" y="219"/>
                        <a:pt x="36" y="215"/>
                        <a:pt x="39" y="213"/>
                      </a:cubicBezTo>
                      <a:cubicBezTo>
                        <a:pt x="44" y="209"/>
                        <a:pt x="57" y="207"/>
                        <a:pt x="57" y="207"/>
                      </a:cubicBezTo>
                      <a:cubicBezTo>
                        <a:pt x="61" y="195"/>
                        <a:pt x="67" y="190"/>
                        <a:pt x="78" y="183"/>
                      </a:cubicBezTo>
                      <a:cubicBezTo>
                        <a:pt x="79" y="180"/>
                        <a:pt x="78" y="176"/>
                        <a:pt x="81" y="174"/>
                      </a:cubicBezTo>
                      <a:cubicBezTo>
                        <a:pt x="86" y="170"/>
                        <a:pt x="99" y="168"/>
                        <a:pt x="99" y="168"/>
                      </a:cubicBezTo>
                      <a:cubicBezTo>
                        <a:pt x="105" y="150"/>
                        <a:pt x="112" y="148"/>
                        <a:pt x="93" y="135"/>
                      </a:cubicBezTo>
                      <a:cubicBezTo>
                        <a:pt x="98" y="121"/>
                        <a:pt x="92" y="118"/>
                        <a:pt x="81" y="111"/>
                      </a:cubicBezTo>
                      <a:cubicBezTo>
                        <a:pt x="74" y="90"/>
                        <a:pt x="70" y="97"/>
                        <a:pt x="84" y="87"/>
                      </a:cubicBezTo>
                      <a:cubicBezTo>
                        <a:pt x="82" y="81"/>
                        <a:pt x="75" y="76"/>
                        <a:pt x="75" y="69"/>
                      </a:cubicBezTo>
                      <a:cubicBezTo>
                        <a:pt x="75" y="63"/>
                        <a:pt x="81" y="51"/>
                        <a:pt x="81" y="51"/>
                      </a:cubicBezTo>
                      <a:cubicBezTo>
                        <a:pt x="93" y="55"/>
                        <a:pt x="98" y="55"/>
                        <a:pt x="102" y="42"/>
                      </a:cubicBezTo>
                      <a:cubicBezTo>
                        <a:pt x="101" y="30"/>
                        <a:pt x="97" y="18"/>
                        <a:pt x="99" y="6"/>
                      </a:cubicBezTo>
                      <a:cubicBezTo>
                        <a:pt x="100" y="2"/>
                        <a:pt x="105" y="9"/>
                        <a:pt x="108" y="12"/>
                      </a:cubicBezTo>
                      <a:cubicBezTo>
                        <a:pt x="117" y="21"/>
                        <a:pt x="132" y="39"/>
                        <a:pt x="132" y="39"/>
                      </a:cubicBezTo>
                      <a:cubicBezTo>
                        <a:pt x="136" y="52"/>
                        <a:pt x="147" y="64"/>
                        <a:pt x="159" y="72"/>
                      </a:cubicBezTo>
                      <a:cubicBezTo>
                        <a:pt x="158" y="76"/>
                        <a:pt x="159" y="81"/>
                        <a:pt x="156" y="84"/>
                      </a:cubicBezTo>
                      <a:cubicBezTo>
                        <a:pt x="154" y="86"/>
                        <a:pt x="148" y="84"/>
                        <a:pt x="147" y="87"/>
                      </a:cubicBezTo>
                      <a:cubicBezTo>
                        <a:pt x="143" y="96"/>
                        <a:pt x="168" y="108"/>
                        <a:pt x="168" y="108"/>
                      </a:cubicBezTo>
                      <a:cubicBezTo>
                        <a:pt x="174" y="127"/>
                        <a:pt x="177" y="110"/>
                        <a:pt x="186" y="105"/>
                      </a:cubicBezTo>
                      <a:cubicBezTo>
                        <a:pt x="191" y="102"/>
                        <a:pt x="204" y="99"/>
                        <a:pt x="204" y="99"/>
                      </a:cubicBezTo>
                      <a:cubicBezTo>
                        <a:pt x="184" y="85"/>
                        <a:pt x="211" y="77"/>
                        <a:pt x="225" y="72"/>
                      </a:cubicBezTo>
                      <a:cubicBezTo>
                        <a:pt x="230" y="87"/>
                        <a:pt x="234" y="88"/>
                        <a:pt x="249" y="84"/>
                      </a:cubicBezTo>
                      <a:cubicBezTo>
                        <a:pt x="265" y="89"/>
                        <a:pt x="256" y="84"/>
                        <a:pt x="270" y="105"/>
                      </a:cubicBezTo>
                      <a:cubicBezTo>
                        <a:pt x="272" y="108"/>
                        <a:pt x="276" y="114"/>
                        <a:pt x="276" y="114"/>
                      </a:cubicBezTo>
                      <a:cubicBezTo>
                        <a:pt x="283" y="104"/>
                        <a:pt x="289" y="94"/>
                        <a:pt x="282" y="81"/>
                      </a:cubicBezTo>
                      <a:cubicBezTo>
                        <a:pt x="275" y="70"/>
                        <a:pt x="253" y="72"/>
                        <a:pt x="243" y="66"/>
                      </a:cubicBezTo>
                      <a:cubicBezTo>
                        <a:pt x="237" y="62"/>
                        <a:pt x="225" y="54"/>
                        <a:pt x="225" y="54"/>
                      </a:cubicBezTo>
                      <a:cubicBezTo>
                        <a:pt x="221" y="48"/>
                        <a:pt x="203" y="37"/>
                        <a:pt x="213" y="30"/>
                      </a:cubicBezTo>
                      <a:cubicBezTo>
                        <a:pt x="221" y="24"/>
                        <a:pt x="240" y="20"/>
                        <a:pt x="249" y="15"/>
                      </a:cubicBezTo>
                      <a:cubicBezTo>
                        <a:pt x="255" y="11"/>
                        <a:pt x="260" y="5"/>
                        <a:pt x="267" y="3"/>
                      </a:cubicBezTo>
                      <a:cubicBezTo>
                        <a:pt x="270" y="2"/>
                        <a:pt x="276" y="0"/>
                        <a:pt x="276" y="0"/>
                      </a:cubicBezTo>
                      <a:lnTo>
                        <a:pt x="402" y="69"/>
                      </a:lnTo>
                      <a:lnTo>
                        <a:pt x="504" y="135"/>
                      </a:lnTo>
                      <a:lnTo>
                        <a:pt x="588" y="198"/>
                      </a:lnTo>
                      <a:lnTo>
                        <a:pt x="666" y="261"/>
                      </a:lnTo>
                      <a:lnTo>
                        <a:pt x="750" y="345"/>
                      </a:lnTo>
                      <a:lnTo>
                        <a:pt x="828" y="429"/>
                      </a:lnTo>
                      <a:cubicBezTo>
                        <a:pt x="854" y="463"/>
                        <a:pt x="906" y="531"/>
                        <a:pt x="906" y="5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7" name="Freeform 163"/>
                <p:cNvSpPr>
                  <a:spLocks/>
                </p:cNvSpPr>
                <p:nvPr/>
              </p:nvSpPr>
              <p:spPr bwMode="ltGray">
                <a:xfrm>
                  <a:off x="3135" y="470"/>
                  <a:ext cx="155" cy="100"/>
                </a:xfrm>
                <a:custGeom>
                  <a:avLst/>
                  <a:gdLst/>
                  <a:ahLst/>
                  <a:cxnLst>
                    <a:cxn ang="0">
                      <a:pos x="51" y="52"/>
                    </a:cxn>
                    <a:cxn ang="0">
                      <a:pos x="18" y="28"/>
                    </a:cxn>
                    <a:cxn ang="0">
                      <a:pos x="0" y="22"/>
                    </a:cxn>
                    <a:cxn ang="0">
                      <a:pos x="21" y="16"/>
                    </a:cxn>
                    <a:cxn ang="0">
                      <a:pos x="39" y="28"/>
                    </a:cxn>
                    <a:cxn ang="0">
                      <a:pos x="66" y="10"/>
                    </a:cxn>
                    <a:cxn ang="0">
                      <a:pos x="96" y="37"/>
                    </a:cxn>
                    <a:cxn ang="0">
                      <a:pos x="123" y="70"/>
                    </a:cxn>
                    <a:cxn ang="0">
                      <a:pos x="150" y="79"/>
                    </a:cxn>
                    <a:cxn ang="0">
                      <a:pos x="153" y="88"/>
                    </a:cxn>
                    <a:cxn ang="0">
                      <a:pos x="135" y="100"/>
                    </a:cxn>
                    <a:cxn ang="0">
                      <a:pos x="105" y="100"/>
                    </a:cxn>
                    <a:cxn ang="0">
                      <a:pos x="90" y="82"/>
                    </a:cxn>
                    <a:cxn ang="0">
                      <a:pos x="60" y="67"/>
                    </a:cxn>
                    <a:cxn ang="0">
                      <a:pos x="51" y="52"/>
                    </a:cxn>
                  </a:cxnLst>
                  <a:rect l="0" t="0" r="r" b="b"/>
                  <a:pathLst>
                    <a:path w="155" h="100">
                      <a:moveTo>
                        <a:pt x="51" y="52"/>
                      </a:moveTo>
                      <a:cubicBezTo>
                        <a:pt x="43" y="40"/>
                        <a:pt x="31" y="34"/>
                        <a:pt x="18" y="28"/>
                      </a:cubicBezTo>
                      <a:cubicBezTo>
                        <a:pt x="12" y="25"/>
                        <a:pt x="0" y="22"/>
                        <a:pt x="0" y="22"/>
                      </a:cubicBezTo>
                      <a:cubicBezTo>
                        <a:pt x="4" y="10"/>
                        <a:pt x="1" y="8"/>
                        <a:pt x="21" y="16"/>
                      </a:cubicBezTo>
                      <a:cubicBezTo>
                        <a:pt x="28" y="19"/>
                        <a:pt x="39" y="28"/>
                        <a:pt x="39" y="28"/>
                      </a:cubicBezTo>
                      <a:cubicBezTo>
                        <a:pt x="33" y="0"/>
                        <a:pt x="42" y="2"/>
                        <a:pt x="66" y="10"/>
                      </a:cubicBezTo>
                      <a:cubicBezTo>
                        <a:pt x="72" y="27"/>
                        <a:pt x="79" y="33"/>
                        <a:pt x="96" y="37"/>
                      </a:cubicBezTo>
                      <a:cubicBezTo>
                        <a:pt x="101" y="57"/>
                        <a:pt x="105" y="58"/>
                        <a:pt x="123" y="70"/>
                      </a:cubicBezTo>
                      <a:cubicBezTo>
                        <a:pt x="131" y="75"/>
                        <a:pt x="150" y="79"/>
                        <a:pt x="150" y="79"/>
                      </a:cubicBezTo>
                      <a:cubicBezTo>
                        <a:pt x="151" y="82"/>
                        <a:pt x="155" y="85"/>
                        <a:pt x="153" y="88"/>
                      </a:cubicBezTo>
                      <a:cubicBezTo>
                        <a:pt x="149" y="94"/>
                        <a:pt x="135" y="100"/>
                        <a:pt x="135" y="100"/>
                      </a:cubicBezTo>
                      <a:cubicBezTo>
                        <a:pt x="123" y="92"/>
                        <a:pt x="119" y="96"/>
                        <a:pt x="105" y="100"/>
                      </a:cubicBezTo>
                      <a:cubicBezTo>
                        <a:pt x="91" y="97"/>
                        <a:pt x="80" y="97"/>
                        <a:pt x="90" y="82"/>
                      </a:cubicBezTo>
                      <a:cubicBezTo>
                        <a:pt x="80" y="75"/>
                        <a:pt x="70" y="74"/>
                        <a:pt x="60" y="67"/>
                      </a:cubicBezTo>
                      <a:cubicBezTo>
                        <a:pt x="56" y="60"/>
                        <a:pt x="39" y="52"/>
                        <a:pt x="51" y="5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8" name="Freeform 164"/>
                <p:cNvSpPr>
                  <a:spLocks/>
                </p:cNvSpPr>
                <p:nvPr/>
              </p:nvSpPr>
              <p:spPr bwMode="ltGray">
                <a:xfrm>
                  <a:off x="3202" y="577"/>
                  <a:ext cx="67" cy="53"/>
                </a:xfrm>
                <a:custGeom>
                  <a:avLst/>
                  <a:gdLst/>
                  <a:ahLst/>
                  <a:cxnLst>
                    <a:cxn ang="0">
                      <a:pos x="5" y="17"/>
                    </a:cxn>
                    <a:cxn ang="0">
                      <a:pos x="20" y="5"/>
                    </a:cxn>
                    <a:cxn ang="0">
                      <a:pos x="59" y="14"/>
                    </a:cxn>
                    <a:cxn ang="0">
                      <a:pos x="65" y="23"/>
                    </a:cxn>
                    <a:cxn ang="0">
                      <a:pos x="47" y="35"/>
                    </a:cxn>
                    <a:cxn ang="0">
                      <a:pos x="47" y="53"/>
                    </a:cxn>
                    <a:cxn ang="0">
                      <a:pos x="38" y="35"/>
                    </a:cxn>
                    <a:cxn ang="0">
                      <a:pos x="20" y="29"/>
                    </a:cxn>
                    <a:cxn ang="0">
                      <a:pos x="5" y="17"/>
                    </a:cxn>
                  </a:cxnLst>
                  <a:rect l="0" t="0" r="r" b="b"/>
                  <a:pathLst>
                    <a:path w="67" h="53">
                      <a:moveTo>
                        <a:pt x="5" y="17"/>
                      </a:moveTo>
                      <a:cubicBezTo>
                        <a:pt x="0" y="3"/>
                        <a:pt x="8" y="1"/>
                        <a:pt x="20" y="5"/>
                      </a:cubicBezTo>
                      <a:cubicBezTo>
                        <a:pt x="36" y="0"/>
                        <a:pt x="44" y="9"/>
                        <a:pt x="59" y="14"/>
                      </a:cubicBezTo>
                      <a:cubicBezTo>
                        <a:pt x="61" y="17"/>
                        <a:pt x="67" y="20"/>
                        <a:pt x="65" y="23"/>
                      </a:cubicBezTo>
                      <a:cubicBezTo>
                        <a:pt x="61" y="29"/>
                        <a:pt x="47" y="35"/>
                        <a:pt x="47" y="35"/>
                      </a:cubicBezTo>
                      <a:cubicBezTo>
                        <a:pt x="47" y="35"/>
                        <a:pt x="55" y="53"/>
                        <a:pt x="47" y="53"/>
                      </a:cubicBezTo>
                      <a:cubicBezTo>
                        <a:pt x="40" y="53"/>
                        <a:pt x="41" y="37"/>
                        <a:pt x="38" y="35"/>
                      </a:cubicBezTo>
                      <a:cubicBezTo>
                        <a:pt x="33" y="31"/>
                        <a:pt x="20" y="29"/>
                        <a:pt x="20" y="29"/>
                      </a:cubicBezTo>
                      <a:cubicBezTo>
                        <a:pt x="9" y="18"/>
                        <a:pt x="15" y="22"/>
                        <a:pt x="5" y="1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49" name="Freeform 165"/>
                <p:cNvSpPr>
                  <a:spLocks/>
                </p:cNvSpPr>
                <p:nvPr/>
              </p:nvSpPr>
              <p:spPr bwMode="ltGray">
                <a:xfrm>
                  <a:off x="3196" y="617"/>
                  <a:ext cx="31" cy="31"/>
                </a:xfrm>
                <a:custGeom>
                  <a:avLst/>
                  <a:gdLst/>
                  <a:ahLst/>
                  <a:cxnLst>
                    <a:cxn ang="0">
                      <a:pos x="8" y="16"/>
                    </a:cxn>
                    <a:cxn ang="0">
                      <a:pos x="23" y="10"/>
                    </a:cxn>
                    <a:cxn ang="0">
                      <a:pos x="17" y="31"/>
                    </a:cxn>
                    <a:cxn ang="0">
                      <a:pos x="8" y="16"/>
                    </a:cxn>
                  </a:cxnLst>
                  <a:rect l="0" t="0" r="r" b="b"/>
                  <a:pathLst>
                    <a:path w="31" h="31">
                      <a:moveTo>
                        <a:pt x="8" y="16"/>
                      </a:moveTo>
                      <a:cubicBezTo>
                        <a:pt x="3" y="0"/>
                        <a:pt x="13" y="3"/>
                        <a:pt x="23" y="10"/>
                      </a:cubicBezTo>
                      <a:cubicBezTo>
                        <a:pt x="31" y="22"/>
                        <a:pt x="31" y="26"/>
                        <a:pt x="17" y="31"/>
                      </a:cubicBezTo>
                      <a:cubicBezTo>
                        <a:pt x="10" y="29"/>
                        <a:pt x="0" y="24"/>
                        <a:pt x="8" y="1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0" name="Freeform 166"/>
                <p:cNvSpPr>
                  <a:spLocks/>
                </p:cNvSpPr>
                <p:nvPr/>
              </p:nvSpPr>
              <p:spPr bwMode="ltGray">
                <a:xfrm>
                  <a:off x="3108" y="591"/>
                  <a:ext cx="70" cy="33"/>
                </a:xfrm>
                <a:custGeom>
                  <a:avLst/>
                  <a:gdLst/>
                  <a:ahLst/>
                  <a:cxnLst>
                    <a:cxn ang="0">
                      <a:pos x="24" y="9"/>
                    </a:cxn>
                    <a:cxn ang="0">
                      <a:pos x="63" y="9"/>
                    </a:cxn>
                    <a:cxn ang="0">
                      <a:pos x="69" y="18"/>
                    </a:cxn>
                    <a:cxn ang="0">
                      <a:pos x="42" y="30"/>
                    </a:cxn>
                    <a:cxn ang="0">
                      <a:pos x="33" y="33"/>
                    </a:cxn>
                    <a:cxn ang="0">
                      <a:pos x="18" y="30"/>
                    </a:cxn>
                    <a:cxn ang="0">
                      <a:pos x="9" y="27"/>
                    </a:cxn>
                    <a:cxn ang="0">
                      <a:pos x="24" y="9"/>
                    </a:cxn>
                  </a:cxnLst>
                  <a:rect l="0" t="0" r="r" b="b"/>
                  <a:pathLst>
                    <a:path w="70" h="33">
                      <a:moveTo>
                        <a:pt x="24" y="9"/>
                      </a:moveTo>
                      <a:cubicBezTo>
                        <a:pt x="37" y="0"/>
                        <a:pt x="48" y="4"/>
                        <a:pt x="63" y="9"/>
                      </a:cubicBezTo>
                      <a:cubicBezTo>
                        <a:pt x="65" y="12"/>
                        <a:pt x="70" y="14"/>
                        <a:pt x="69" y="18"/>
                      </a:cubicBezTo>
                      <a:cubicBezTo>
                        <a:pt x="67" y="28"/>
                        <a:pt x="51" y="27"/>
                        <a:pt x="42" y="30"/>
                      </a:cubicBezTo>
                      <a:cubicBezTo>
                        <a:pt x="39" y="31"/>
                        <a:pt x="33" y="33"/>
                        <a:pt x="33" y="33"/>
                      </a:cubicBezTo>
                      <a:cubicBezTo>
                        <a:pt x="28" y="32"/>
                        <a:pt x="23" y="31"/>
                        <a:pt x="18" y="30"/>
                      </a:cubicBezTo>
                      <a:cubicBezTo>
                        <a:pt x="15" y="29"/>
                        <a:pt x="10" y="30"/>
                        <a:pt x="9" y="27"/>
                      </a:cubicBezTo>
                      <a:cubicBezTo>
                        <a:pt x="0" y="10"/>
                        <a:pt x="45" y="19"/>
                        <a:pt x="24" y="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1" name="Freeform 167"/>
                <p:cNvSpPr>
                  <a:spLocks/>
                </p:cNvSpPr>
                <p:nvPr/>
              </p:nvSpPr>
              <p:spPr bwMode="ltGray">
                <a:xfrm>
                  <a:off x="3005" y="553"/>
                  <a:ext cx="145" cy="77"/>
                </a:xfrm>
                <a:custGeom>
                  <a:avLst/>
                  <a:gdLst/>
                  <a:ahLst/>
                  <a:cxnLst>
                    <a:cxn ang="0">
                      <a:pos x="145" y="29"/>
                    </a:cxn>
                    <a:cxn ang="0">
                      <a:pos x="91" y="35"/>
                    </a:cxn>
                    <a:cxn ang="0">
                      <a:pos x="34" y="41"/>
                    </a:cxn>
                    <a:cxn ang="0">
                      <a:pos x="16" y="53"/>
                    </a:cxn>
                    <a:cxn ang="0">
                      <a:pos x="43" y="68"/>
                    </a:cxn>
                    <a:cxn ang="0">
                      <a:pos x="61" y="71"/>
                    </a:cxn>
                    <a:cxn ang="0">
                      <a:pos x="79" y="77"/>
                    </a:cxn>
                    <a:cxn ang="0">
                      <a:pos x="94" y="56"/>
                    </a:cxn>
                    <a:cxn ang="0">
                      <a:pos x="133" y="41"/>
                    </a:cxn>
                    <a:cxn ang="0">
                      <a:pos x="145" y="29"/>
                    </a:cxn>
                  </a:cxnLst>
                  <a:rect l="0" t="0" r="r" b="b"/>
                  <a:pathLst>
                    <a:path w="145" h="77">
                      <a:moveTo>
                        <a:pt x="145" y="29"/>
                      </a:moveTo>
                      <a:cubicBezTo>
                        <a:pt x="138" y="0"/>
                        <a:pt x="110" y="30"/>
                        <a:pt x="91" y="35"/>
                      </a:cubicBezTo>
                      <a:cubicBezTo>
                        <a:pt x="75" y="30"/>
                        <a:pt x="49" y="31"/>
                        <a:pt x="34" y="41"/>
                      </a:cubicBezTo>
                      <a:cubicBezTo>
                        <a:pt x="28" y="45"/>
                        <a:pt x="16" y="53"/>
                        <a:pt x="16" y="53"/>
                      </a:cubicBezTo>
                      <a:cubicBezTo>
                        <a:pt x="0" y="76"/>
                        <a:pt x="22" y="70"/>
                        <a:pt x="43" y="68"/>
                      </a:cubicBezTo>
                      <a:cubicBezTo>
                        <a:pt x="49" y="69"/>
                        <a:pt x="55" y="70"/>
                        <a:pt x="61" y="71"/>
                      </a:cubicBezTo>
                      <a:cubicBezTo>
                        <a:pt x="67" y="73"/>
                        <a:pt x="79" y="77"/>
                        <a:pt x="79" y="77"/>
                      </a:cubicBezTo>
                      <a:cubicBezTo>
                        <a:pt x="94" y="72"/>
                        <a:pt x="87" y="77"/>
                        <a:pt x="94" y="56"/>
                      </a:cubicBezTo>
                      <a:cubicBezTo>
                        <a:pt x="97" y="46"/>
                        <a:pt x="123" y="43"/>
                        <a:pt x="133" y="41"/>
                      </a:cubicBezTo>
                      <a:cubicBezTo>
                        <a:pt x="137" y="29"/>
                        <a:pt x="133" y="33"/>
                        <a:pt x="145" y="2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2" name="Freeform 168"/>
                <p:cNvSpPr>
                  <a:spLocks/>
                </p:cNvSpPr>
                <p:nvPr/>
              </p:nvSpPr>
              <p:spPr bwMode="ltGray">
                <a:xfrm>
                  <a:off x="2709" y="459"/>
                  <a:ext cx="397" cy="156"/>
                </a:xfrm>
                <a:custGeom>
                  <a:avLst/>
                  <a:gdLst/>
                  <a:ahLst/>
                  <a:cxnLst>
                    <a:cxn ang="0">
                      <a:pos x="324" y="3"/>
                    </a:cxn>
                    <a:cxn ang="0">
                      <a:pos x="303" y="27"/>
                    </a:cxn>
                    <a:cxn ang="0">
                      <a:pos x="294" y="33"/>
                    </a:cxn>
                    <a:cxn ang="0">
                      <a:pos x="309" y="57"/>
                    </a:cxn>
                    <a:cxn ang="0">
                      <a:pos x="387" y="90"/>
                    </a:cxn>
                    <a:cxn ang="0">
                      <a:pos x="324" y="117"/>
                    </a:cxn>
                    <a:cxn ang="0">
                      <a:pos x="309" y="132"/>
                    </a:cxn>
                    <a:cxn ang="0">
                      <a:pos x="291" y="138"/>
                    </a:cxn>
                    <a:cxn ang="0">
                      <a:pos x="240" y="129"/>
                    </a:cxn>
                    <a:cxn ang="0">
                      <a:pos x="207" y="147"/>
                    </a:cxn>
                    <a:cxn ang="0">
                      <a:pos x="177" y="156"/>
                    </a:cxn>
                    <a:cxn ang="0">
                      <a:pos x="147" y="147"/>
                    </a:cxn>
                    <a:cxn ang="0">
                      <a:pos x="126" y="123"/>
                    </a:cxn>
                    <a:cxn ang="0">
                      <a:pos x="102" y="153"/>
                    </a:cxn>
                    <a:cxn ang="0">
                      <a:pos x="90" y="129"/>
                    </a:cxn>
                    <a:cxn ang="0">
                      <a:pos x="63" y="111"/>
                    </a:cxn>
                    <a:cxn ang="0">
                      <a:pos x="42" y="87"/>
                    </a:cxn>
                    <a:cxn ang="0">
                      <a:pos x="0" y="60"/>
                    </a:cxn>
                    <a:cxn ang="0">
                      <a:pos x="24" y="42"/>
                    </a:cxn>
                    <a:cxn ang="0">
                      <a:pos x="30" y="21"/>
                    </a:cxn>
                    <a:cxn ang="0">
                      <a:pos x="60" y="27"/>
                    </a:cxn>
                    <a:cxn ang="0">
                      <a:pos x="90" y="6"/>
                    </a:cxn>
                    <a:cxn ang="0">
                      <a:pos x="180" y="3"/>
                    </a:cxn>
                    <a:cxn ang="0">
                      <a:pos x="270" y="0"/>
                    </a:cxn>
                    <a:cxn ang="0">
                      <a:pos x="324" y="3"/>
                    </a:cxn>
                  </a:cxnLst>
                  <a:rect l="0" t="0" r="r" b="b"/>
                  <a:pathLst>
                    <a:path w="397" h="156">
                      <a:moveTo>
                        <a:pt x="324" y="3"/>
                      </a:moveTo>
                      <a:cubicBezTo>
                        <a:pt x="319" y="22"/>
                        <a:pt x="324" y="13"/>
                        <a:pt x="303" y="27"/>
                      </a:cubicBezTo>
                      <a:cubicBezTo>
                        <a:pt x="300" y="29"/>
                        <a:pt x="294" y="33"/>
                        <a:pt x="294" y="33"/>
                      </a:cubicBezTo>
                      <a:cubicBezTo>
                        <a:pt x="301" y="54"/>
                        <a:pt x="295" y="47"/>
                        <a:pt x="309" y="57"/>
                      </a:cubicBezTo>
                      <a:cubicBezTo>
                        <a:pt x="330" y="88"/>
                        <a:pt x="353" y="82"/>
                        <a:pt x="387" y="90"/>
                      </a:cubicBezTo>
                      <a:cubicBezTo>
                        <a:pt x="397" y="119"/>
                        <a:pt x="337" y="116"/>
                        <a:pt x="324" y="117"/>
                      </a:cubicBezTo>
                      <a:cubicBezTo>
                        <a:pt x="319" y="125"/>
                        <a:pt x="318" y="128"/>
                        <a:pt x="309" y="132"/>
                      </a:cubicBezTo>
                      <a:cubicBezTo>
                        <a:pt x="303" y="135"/>
                        <a:pt x="291" y="138"/>
                        <a:pt x="291" y="138"/>
                      </a:cubicBezTo>
                      <a:cubicBezTo>
                        <a:pt x="273" y="132"/>
                        <a:pt x="259" y="131"/>
                        <a:pt x="240" y="129"/>
                      </a:cubicBezTo>
                      <a:cubicBezTo>
                        <a:pt x="202" y="116"/>
                        <a:pt x="224" y="137"/>
                        <a:pt x="207" y="147"/>
                      </a:cubicBezTo>
                      <a:cubicBezTo>
                        <a:pt x="202" y="150"/>
                        <a:pt x="184" y="154"/>
                        <a:pt x="177" y="156"/>
                      </a:cubicBezTo>
                      <a:cubicBezTo>
                        <a:pt x="157" y="143"/>
                        <a:pt x="176" y="128"/>
                        <a:pt x="147" y="147"/>
                      </a:cubicBezTo>
                      <a:cubicBezTo>
                        <a:pt x="137" y="137"/>
                        <a:pt x="139" y="127"/>
                        <a:pt x="126" y="123"/>
                      </a:cubicBezTo>
                      <a:cubicBezTo>
                        <a:pt x="122" y="134"/>
                        <a:pt x="112" y="147"/>
                        <a:pt x="102" y="153"/>
                      </a:cubicBezTo>
                      <a:cubicBezTo>
                        <a:pt x="91" y="146"/>
                        <a:pt x="85" y="143"/>
                        <a:pt x="90" y="129"/>
                      </a:cubicBezTo>
                      <a:cubicBezTo>
                        <a:pt x="81" y="120"/>
                        <a:pt x="75" y="115"/>
                        <a:pt x="63" y="111"/>
                      </a:cubicBezTo>
                      <a:cubicBezTo>
                        <a:pt x="56" y="101"/>
                        <a:pt x="49" y="97"/>
                        <a:pt x="42" y="87"/>
                      </a:cubicBezTo>
                      <a:cubicBezTo>
                        <a:pt x="50" y="62"/>
                        <a:pt x="17" y="66"/>
                        <a:pt x="0" y="60"/>
                      </a:cubicBezTo>
                      <a:cubicBezTo>
                        <a:pt x="11" y="53"/>
                        <a:pt x="20" y="55"/>
                        <a:pt x="24" y="42"/>
                      </a:cubicBezTo>
                      <a:cubicBezTo>
                        <a:pt x="16" y="30"/>
                        <a:pt x="16" y="26"/>
                        <a:pt x="30" y="21"/>
                      </a:cubicBezTo>
                      <a:cubicBezTo>
                        <a:pt x="42" y="29"/>
                        <a:pt x="45" y="31"/>
                        <a:pt x="60" y="27"/>
                      </a:cubicBezTo>
                      <a:cubicBezTo>
                        <a:pt x="85" y="35"/>
                        <a:pt x="77" y="19"/>
                        <a:pt x="90" y="6"/>
                      </a:cubicBezTo>
                      <a:lnTo>
                        <a:pt x="180" y="3"/>
                      </a:lnTo>
                      <a:lnTo>
                        <a:pt x="270" y="0"/>
                      </a:lnTo>
                      <a:lnTo>
                        <a:pt x="324" y="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3" name="Freeform 169"/>
                <p:cNvSpPr>
                  <a:spLocks/>
                </p:cNvSpPr>
                <p:nvPr/>
              </p:nvSpPr>
              <p:spPr bwMode="ltGray">
                <a:xfrm>
                  <a:off x="3285" y="579"/>
                  <a:ext cx="40" cy="30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33" y="18"/>
                    </a:cxn>
                    <a:cxn ang="0">
                      <a:pos x="27" y="30"/>
                    </a:cxn>
                    <a:cxn ang="0">
                      <a:pos x="0" y="15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40" h="30">
                      <a:moveTo>
                        <a:pt x="6" y="6"/>
                      </a:moveTo>
                      <a:cubicBezTo>
                        <a:pt x="27" y="13"/>
                        <a:pt x="19" y="8"/>
                        <a:pt x="33" y="18"/>
                      </a:cubicBezTo>
                      <a:cubicBezTo>
                        <a:pt x="36" y="26"/>
                        <a:pt x="40" y="30"/>
                        <a:pt x="27" y="30"/>
                      </a:cubicBezTo>
                      <a:cubicBezTo>
                        <a:pt x="17" y="30"/>
                        <a:pt x="0" y="15"/>
                        <a:pt x="0" y="15"/>
                      </a:cubicBezTo>
                      <a:cubicBezTo>
                        <a:pt x="3" y="2"/>
                        <a:pt x="0" y="0"/>
                        <a:pt x="6" y="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4" name="Freeform 170"/>
                <p:cNvSpPr>
                  <a:spLocks/>
                </p:cNvSpPr>
                <p:nvPr/>
              </p:nvSpPr>
              <p:spPr bwMode="ltGray">
                <a:xfrm>
                  <a:off x="3273" y="621"/>
                  <a:ext cx="32" cy="15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2" y="15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2" h="15">
                      <a:moveTo>
                        <a:pt x="9" y="0"/>
                      </a:moveTo>
                      <a:cubicBezTo>
                        <a:pt x="29" y="4"/>
                        <a:pt x="32" y="8"/>
                        <a:pt x="12" y="15"/>
                      </a:cubicBezTo>
                      <a:cubicBezTo>
                        <a:pt x="1" y="4"/>
                        <a:pt x="0" y="9"/>
                        <a:pt x="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5" name="Freeform 171"/>
                <p:cNvSpPr>
                  <a:spLocks/>
                </p:cNvSpPr>
                <p:nvPr/>
              </p:nvSpPr>
              <p:spPr bwMode="ltGray">
                <a:xfrm>
                  <a:off x="3297" y="636"/>
                  <a:ext cx="69" cy="66"/>
                </a:xfrm>
                <a:custGeom>
                  <a:avLst/>
                  <a:gdLst/>
                  <a:ahLst/>
                  <a:cxnLst>
                    <a:cxn ang="0">
                      <a:pos x="9" y="9"/>
                    </a:cxn>
                    <a:cxn ang="0">
                      <a:pos x="45" y="12"/>
                    </a:cxn>
                    <a:cxn ang="0">
                      <a:pos x="51" y="30"/>
                    </a:cxn>
                    <a:cxn ang="0">
                      <a:pos x="69" y="48"/>
                    </a:cxn>
                    <a:cxn ang="0">
                      <a:pos x="36" y="54"/>
                    </a:cxn>
                    <a:cxn ang="0">
                      <a:pos x="0" y="39"/>
                    </a:cxn>
                    <a:cxn ang="0">
                      <a:pos x="21" y="30"/>
                    </a:cxn>
                    <a:cxn ang="0">
                      <a:pos x="0" y="18"/>
                    </a:cxn>
                    <a:cxn ang="0">
                      <a:pos x="9" y="9"/>
                    </a:cxn>
                  </a:cxnLst>
                  <a:rect l="0" t="0" r="r" b="b"/>
                  <a:pathLst>
                    <a:path w="69" h="66">
                      <a:moveTo>
                        <a:pt x="9" y="9"/>
                      </a:moveTo>
                      <a:cubicBezTo>
                        <a:pt x="23" y="0"/>
                        <a:pt x="32" y="3"/>
                        <a:pt x="45" y="12"/>
                      </a:cubicBezTo>
                      <a:cubicBezTo>
                        <a:pt x="47" y="18"/>
                        <a:pt x="47" y="26"/>
                        <a:pt x="51" y="30"/>
                      </a:cubicBezTo>
                      <a:cubicBezTo>
                        <a:pt x="57" y="36"/>
                        <a:pt x="69" y="48"/>
                        <a:pt x="69" y="48"/>
                      </a:cubicBezTo>
                      <a:cubicBezTo>
                        <a:pt x="63" y="66"/>
                        <a:pt x="51" y="59"/>
                        <a:pt x="36" y="54"/>
                      </a:cubicBezTo>
                      <a:cubicBezTo>
                        <a:pt x="27" y="40"/>
                        <a:pt x="15" y="43"/>
                        <a:pt x="0" y="39"/>
                      </a:cubicBezTo>
                      <a:cubicBezTo>
                        <a:pt x="4" y="26"/>
                        <a:pt x="9" y="26"/>
                        <a:pt x="21" y="30"/>
                      </a:cubicBezTo>
                      <a:cubicBezTo>
                        <a:pt x="41" y="23"/>
                        <a:pt x="9" y="21"/>
                        <a:pt x="0" y="18"/>
                      </a:cubicBezTo>
                      <a:cubicBezTo>
                        <a:pt x="3" y="15"/>
                        <a:pt x="9" y="9"/>
                        <a:pt x="9" y="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6" name="Freeform 172"/>
                <p:cNvSpPr>
                  <a:spLocks/>
                </p:cNvSpPr>
                <p:nvPr/>
              </p:nvSpPr>
              <p:spPr bwMode="ltGray">
                <a:xfrm>
                  <a:off x="3384" y="668"/>
                  <a:ext cx="90" cy="60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57" y="37"/>
                    </a:cxn>
                    <a:cxn ang="0">
                      <a:pos x="84" y="46"/>
                    </a:cxn>
                    <a:cxn ang="0">
                      <a:pos x="87" y="55"/>
                    </a:cxn>
                    <a:cxn ang="0">
                      <a:pos x="3" y="4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90" h="60">
                      <a:moveTo>
                        <a:pt x="0" y="28"/>
                      </a:moveTo>
                      <a:cubicBezTo>
                        <a:pt x="9" y="0"/>
                        <a:pt x="34" y="29"/>
                        <a:pt x="57" y="37"/>
                      </a:cubicBezTo>
                      <a:cubicBezTo>
                        <a:pt x="66" y="40"/>
                        <a:pt x="84" y="46"/>
                        <a:pt x="84" y="46"/>
                      </a:cubicBezTo>
                      <a:cubicBezTo>
                        <a:pt x="85" y="49"/>
                        <a:pt x="90" y="54"/>
                        <a:pt x="87" y="55"/>
                      </a:cubicBezTo>
                      <a:cubicBezTo>
                        <a:pt x="64" y="60"/>
                        <a:pt x="26" y="43"/>
                        <a:pt x="3" y="40"/>
                      </a:cubicBezTo>
                      <a:cubicBezTo>
                        <a:pt x="0" y="30"/>
                        <a:pt x="0" y="34"/>
                        <a:pt x="0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7" name="Freeform 173"/>
                <p:cNvSpPr>
                  <a:spLocks/>
                </p:cNvSpPr>
                <p:nvPr/>
              </p:nvSpPr>
              <p:spPr bwMode="ltGray">
                <a:xfrm>
                  <a:off x="3378" y="630"/>
                  <a:ext cx="162" cy="81"/>
                </a:xfrm>
                <a:custGeom>
                  <a:avLst/>
                  <a:gdLst/>
                  <a:ahLst/>
                  <a:cxnLst>
                    <a:cxn ang="0">
                      <a:pos x="30" y="30"/>
                    </a:cxn>
                    <a:cxn ang="0">
                      <a:pos x="0" y="15"/>
                    </a:cxn>
                    <a:cxn ang="0">
                      <a:pos x="3" y="6"/>
                    </a:cxn>
                    <a:cxn ang="0">
                      <a:pos x="21" y="12"/>
                    </a:cxn>
                    <a:cxn ang="0">
                      <a:pos x="48" y="0"/>
                    </a:cxn>
                    <a:cxn ang="0">
                      <a:pos x="141" y="27"/>
                    </a:cxn>
                    <a:cxn ang="0">
                      <a:pos x="132" y="54"/>
                    </a:cxn>
                    <a:cxn ang="0">
                      <a:pos x="120" y="81"/>
                    </a:cxn>
                    <a:cxn ang="0">
                      <a:pos x="93" y="45"/>
                    </a:cxn>
                    <a:cxn ang="0">
                      <a:pos x="78" y="72"/>
                    </a:cxn>
                    <a:cxn ang="0">
                      <a:pos x="63" y="60"/>
                    </a:cxn>
                    <a:cxn ang="0">
                      <a:pos x="30" y="30"/>
                    </a:cxn>
                  </a:cxnLst>
                  <a:rect l="0" t="0" r="r" b="b"/>
                  <a:pathLst>
                    <a:path w="162" h="81">
                      <a:moveTo>
                        <a:pt x="30" y="30"/>
                      </a:moveTo>
                      <a:cubicBezTo>
                        <a:pt x="25" y="15"/>
                        <a:pt x="16" y="18"/>
                        <a:pt x="0" y="15"/>
                      </a:cubicBezTo>
                      <a:cubicBezTo>
                        <a:pt x="1" y="12"/>
                        <a:pt x="0" y="6"/>
                        <a:pt x="3" y="6"/>
                      </a:cubicBezTo>
                      <a:cubicBezTo>
                        <a:pt x="9" y="5"/>
                        <a:pt x="21" y="12"/>
                        <a:pt x="21" y="12"/>
                      </a:cubicBezTo>
                      <a:cubicBezTo>
                        <a:pt x="31" y="9"/>
                        <a:pt x="38" y="3"/>
                        <a:pt x="48" y="0"/>
                      </a:cubicBezTo>
                      <a:cubicBezTo>
                        <a:pt x="82" y="3"/>
                        <a:pt x="109" y="16"/>
                        <a:pt x="141" y="27"/>
                      </a:cubicBezTo>
                      <a:cubicBezTo>
                        <a:pt x="156" y="49"/>
                        <a:pt x="162" y="47"/>
                        <a:pt x="132" y="54"/>
                      </a:cubicBezTo>
                      <a:cubicBezTo>
                        <a:pt x="129" y="64"/>
                        <a:pt x="123" y="71"/>
                        <a:pt x="120" y="81"/>
                      </a:cubicBezTo>
                      <a:cubicBezTo>
                        <a:pt x="92" y="75"/>
                        <a:pt x="107" y="66"/>
                        <a:pt x="93" y="45"/>
                      </a:cubicBezTo>
                      <a:cubicBezTo>
                        <a:pt x="89" y="58"/>
                        <a:pt x="90" y="64"/>
                        <a:pt x="78" y="72"/>
                      </a:cubicBezTo>
                      <a:cubicBezTo>
                        <a:pt x="60" y="66"/>
                        <a:pt x="77" y="74"/>
                        <a:pt x="63" y="60"/>
                      </a:cubicBezTo>
                      <a:cubicBezTo>
                        <a:pt x="39" y="36"/>
                        <a:pt x="42" y="65"/>
                        <a:pt x="30" y="3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8" name="Freeform 174"/>
                <p:cNvSpPr>
                  <a:spLocks/>
                </p:cNvSpPr>
                <p:nvPr/>
              </p:nvSpPr>
              <p:spPr bwMode="ltGray">
                <a:xfrm>
                  <a:off x="3331" y="591"/>
                  <a:ext cx="59" cy="36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50" y="9"/>
                    </a:cxn>
                    <a:cxn ang="0">
                      <a:pos x="44" y="36"/>
                    </a:cxn>
                    <a:cxn ang="0">
                      <a:pos x="17" y="27"/>
                    </a:cxn>
                    <a:cxn ang="0">
                      <a:pos x="8" y="24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59" h="36">
                      <a:moveTo>
                        <a:pt x="14" y="0"/>
                      </a:moveTo>
                      <a:cubicBezTo>
                        <a:pt x="26" y="2"/>
                        <a:pt x="38" y="5"/>
                        <a:pt x="50" y="9"/>
                      </a:cubicBezTo>
                      <a:cubicBezTo>
                        <a:pt x="59" y="22"/>
                        <a:pt x="55" y="25"/>
                        <a:pt x="44" y="36"/>
                      </a:cubicBezTo>
                      <a:cubicBezTo>
                        <a:pt x="35" y="33"/>
                        <a:pt x="26" y="30"/>
                        <a:pt x="17" y="27"/>
                      </a:cubicBezTo>
                      <a:cubicBezTo>
                        <a:pt x="14" y="26"/>
                        <a:pt x="8" y="24"/>
                        <a:pt x="8" y="24"/>
                      </a:cubicBezTo>
                      <a:cubicBezTo>
                        <a:pt x="0" y="11"/>
                        <a:pt x="2" y="8"/>
                        <a:pt x="1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59" name="Freeform 175"/>
                <p:cNvSpPr>
                  <a:spLocks/>
                </p:cNvSpPr>
                <p:nvPr/>
              </p:nvSpPr>
              <p:spPr bwMode="ltGray">
                <a:xfrm>
                  <a:off x="3361" y="516"/>
                  <a:ext cx="383" cy="225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41" y="36"/>
                    </a:cxn>
                    <a:cxn ang="0">
                      <a:pos x="77" y="39"/>
                    </a:cxn>
                    <a:cxn ang="0">
                      <a:pos x="71" y="60"/>
                    </a:cxn>
                    <a:cxn ang="0">
                      <a:pos x="20" y="45"/>
                    </a:cxn>
                    <a:cxn ang="0">
                      <a:pos x="23" y="60"/>
                    </a:cxn>
                    <a:cxn ang="0">
                      <a:pos x="5" y="63"/>
                    </a:cxn>
                    <a:cxn ang="0">
                      <a:pos x="14" y="81"/>
                    </a:cxn>
                    <a:cxn ang="0">
                      <a:pos x="53" y="84"/>
                    </a:cxn>
                    <a:cxn ang="0">
                      <a:pos x="98" y="78"/>
                    </a:cxn>
                    <a:cxn ang="0">
                      <a:pos x="122" y="93"/>
                    </a:cxn>
                    <a:cxn ang="0">
                      <a:pos x="98" y="102"/>
                    </a:cxn>
                    <a:cxn ang="0">
                      <a:pos x="125" y="117"/>
                    </a:cxn>
                    <a:cxn ang="0">
                      <a:pos x="155" y="132"/>
                    </a:cxn>
                    <a:cxn ang="0">
                      <a:pos x="185" y="135"/>
                    </a:cxn>
                    <a:cxn ang="0">
                      <a:pos x="200" y="168"/>
                    </a:cxn>
                    <a:cxn ang="0">
                      <a:pos x="239" y="204"/>
                    </a:cxn>
                    <a:cxn ang="0">
                      <a:pos x="227" y="207"/>
                    </a:cxn>
                    <a:cxn ang="0">
                      <a:pos x="245" y="213"/>
                    </a:cxn>
                    <a:cxn ang="0">
                      <a:pos x="293" y="225"/>
                    </a:cxn>
                    <a:cxn ang="0">
                      <a:pos x="296" y="198"/>
                    </a:cxn>
                    <a:cxn ang="0">
                      <a:pos x="299" y="168"/>
                    </a:cxn>
                    <a:cxn ang="0">
                      <a:pos x="383" y="147"/>
                    </a:cxn>
                    <a:cxn ang="0">
                      <a:pos x="260" y="81"/>
                    </a:cxn>
                    <a:cxn ang="0">
                      <a:pos x="134" y="36"/>
                    </a:cxn>
                    <a:cxn ang="0">
                      <a:pos x="59" y="12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383" h="225">
                      <a:moveTo>
                        <a:pt x="11" y="0"/>
                      </a:moveTo>
                      <a:cubicBezTo>
                        <a:pt x="17" y="19"/>
                        <a:pt x="20" y="29"/>
                        <a:pt x="41" y="36"/>
                      </a:cubicBezTo>
                      <a:cubicBezTo>
                        <a:pt x="54" y="32"/>
                        <a:pt x="64" y="35"/>
                        <a:pt x="77" y="39"/>
                      </a:cubicBezTo>
                      <a:cubicBezTo>
                        <a:pt x="85" y="51"/>
                        <a:pt x="85" y="55"/>
                        <a:pt x="71" y="60"/>
                      </a:cubicBezTo>
                      <a:cubicBezTo>
                        <a:pt x="54" y="54"/>
                        <a:pt x="37" y="51"/>
                        <a:pt x="20" y="45"/>
                      </a:cubicBezTo>
                      <a:cubicBezTo>
                        <a:pt x="5" y="50"/>
                        <a:pt x="12" y="56"/>
                        <a:pt x="23" y="60"/>
                      </a:cubicBezTo>
                      <a:cubicBezTo>
                        <a:pt x="17" y="61"/>
                        <a:pt x="10" y="59"/>
                        <a:pt x="5" y="63"/>
                      </a:cubicBezTo>
                      <a:cubicBezTo>
                        <a:pt x="0" y="67"/>
                        <a:pt x="8" y="79"/>
                        <a:pt x="14" y="81"/>
                      </a:cubicBezTo>
                      <a:cubicBezTo>
                        <a:pt x="27" y="84"/>
                        <a:pt x="40" y="83"/>
                        <a:pt x="53" y="84"/>
                      </a:cubicBezTo>
                      <a:cubicBezTo>
                        <a:pt x="78" y="92"/>
                        <a:pt x="75" y="86"/>
                        <a:pt x="98" y="78"/>
                      </a:cubicBezTo>
                      <a:cubicBezTo>
                        <a:pt x="102" y="91"/>
                        <a:pt x="109" y="90"/>
                        <a:pt x="122" y="93"/>
                      </a:cubicBezTo>
                      <a:cubicBezTo>
                        <a:pt x="113" y="107"/>
                        <a:pt x="112" y="97"/>
                        <a:pt x="98" y="102"/>
                      </a:cubicBezTo>
                      <a:cubicBezTo>
                        <a:pt x="107" y="108"/>
                        <a:pt x="116" y="111"/>
                        <a:pt x="125" y="117"/>
                      </a:cubicBezTo>
                      <a:cubicBezTo>
                        <a:pt x="133" y="129"/>
                        <a:pt x="142" y="128"/>
                        <a:pt x="155" y="132"/>
                      </a:cubicBezTo>
                      <a:cubicBezTo>
                        <a:pt x="167" y="128"/>
                        <a:pt x="174" y="131"/>
                        <a:pt x="185" y="135"/>
                      </a:cubicBezTo>
                      <a:cubicBezTo>
                        <a:pt x="189" y="146"/>
                        <a:pt x="200" y="161"/>
                        <a:pt x="200" y="168"/>
                      </a:cubicBezTo>
                      <a:cubicBezTo>
                        <a:pt x="213" y="180"/>
                        <a:pt x="229" y="189"/>
                        <a:pt x="239" y="204"/>
                      </a:cubicBezTo>
                      <a:cubicBezTo>
                        <a:pt x="241" y="207"/>
                        <a:pt x="225" y="204"/>
                        <a:pt x="227" y="207"/>
                      </a:cubicBezTo>
                      <a:cubicBezTo>
                        <a:pt x="231" y="212"/>
                        <a:pt x="245" y="213"/>
                        <a:pt x="245" y="213"/>
                      </a:cubicBezTo>
                      <a:cubicBezTo>
                        <a:pt x="262" y="207"/>
                        <a:pt x="279" y="216"/>
                        <a:pt x="293" y="225"/>
                      </a:cubicBezTo>
                      <a:cubicBezTo>
                        <a:pt x="311" y="219"/>
                        <a:pt x="311" y="208"/>
                        <a:pt x="296" y="198"/>
                      </a:cubicBezTo>
                      <a:cubicBezTo>
                        <a:pt x="285" y="182"/>
                        <a:pt x="277" y="175"/>
                        <a:pt x="299" y="168"/>
                      </a:cubicBezTo>
                      <a:cubicBezTo>
                        <a:pt x="319" y="182"/>
                        <a:pt x="366" y="164"/>
                        <a:pt x="383" y="147"/>
                      </a:cubicBezTo>
                      <a:lnTo>
                        <a:pt x="260" y="81"/>
                      </a:lnTo>
                      <a:lnTo>
                        <a:pt x="134" y="36"/>
                      </a:lnTo>
                      <a:lnTo>
                        <a:pt x="59" y="12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0" name="Freeform 176"/>
                <p:cNvSpPr>
                  <a:spLocks/>
                </p:cNvSpPr>
                <p:nvPr/>
              </p:nvSpPr>
              <p:spPr bwMode="ltGray">
                <a:xfrm>
                  <a:off x="2508" y="498"/>
                  <a:ext cx="81" cy="39"/>
                </a:xfrm>
                <a:custGeom>
                  <a:avLst/>
                  <a:gdLst/>
                  <a:ahLst/>
                  <a:cxnLst>
                    <a:cxn ang="0">
                      <a:pos x="18" y="33"/>
                    </a:cxn>
                    <a:cxn ang="0">
                      <a:pos x="60" y="0"/>
                    </a:cxn>
                    <a:cxn ang="0">
                      <a:pos x="81" y="18"/>
                    </a:cxn>
                    <a:cxn ang="0">
                      <a:pos x="54" y="24"/>
                    </a:cxn>
                    <a:cxn ang="0">
                      <a:pos x="27" y="39"/>
                    </a:cxn>
                    <a:cxn ang="0">
                      <a:pos x="18" y="33"/>
                    </a:cxn>
                  </a:cxnLst>
                  <a:rect l="0" t="0" r="r" b="b"/>
                  <a:pathLst>
                    <a:path w="81" h="39">
                      <a:moveTo>
                        <a:pt x="18" y="33"/>
                      </a:moveTo>
                      <a:cubicBezTo>
                        <a:pt x="0" y="6"/>
                        <a:pt x="43" y="6"/>
                        <a:pt x="60" y="0"/>
                      </a:cubicBezTo>
                      <a:cubicBezTo>
                        <a:pt x="72" y="4"/>
                        <a:pt x="77" y="6"/>
                        <a:pt x="81" y="18"/>
                      </a:cubicBezTo>
                      <a:cubicBezTo>
                        <a:pt x="70" y="25"/>
                        <a:pt x="66" y="28"/>
                        <a:pt x="54" y="24"/>
                      </a:cubicBezTo>
                      <a:cubicBezTo>
                        <a:pt x="44" y="27"/>
                        <a:pt x="27" y="39"/>
                        <a:pt x="27" y="39"/>
                      </a:cubicBezTo>
                      <a:cubicBezTo>
                        <a:pt x="18" y="36"/>
                        <a:pt x="4" y="19"/>
                        <a:pt x="18" y="3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1" name="Freeform 177"/>
                <p:cNvSpPr>
                  <a:spLocks/>
                </p:cNvSpPr>
                <p:nvPr/>
              </p:nvSpPr>
              <p:spPr bwMode="ltGray">
                <a:xfrm>
                  <a:off x="2568" y="633"/>
                  <a:ext cx="93" cy="40"/>
                </a:xfrm>
                <a:custGeom>
                  <a:avLst/>
                  <a:gdLst/>
                  <a:ahLst/>
                  <a:cxnLst>
                    <a:cxn ang="0">
                      <a:pos x="15" y="36"/>
                    </a:cxn>
                    <a:cxn ang="0">
                      <a:pos x="51" y="6"/>
                    </a:cxn>
                    <a:cxn ang="0">
                      <a:pos x="69" y="0"/>
                    </a:cxn>
                    <a:cxn ang="0">
                      <a:pos x="93" y="15"/>
                    </a:cxn>
                    <a:cxn ang="0">
                      <a:pos x="42" y="39"/>
                    </a:cxn>
                    <a:cxn ang="0">
                      <a:pos x="9" y="36"/>
                    </a:cxn>
                    <a:cxn ang="0">
                      <a:pos x="12" y="27"/>
                    </a:cxn>
                    <a:cxn ang="0">
                      <a:pos x="15" y="36"/>
                    </a:cxn>
                  </a:cxnLst>
                  <a:rect l="0" t="0" r="r" b="b"/>
                  <a:pathLst>
                    <a:path w="93" h="40">
                      <a:moveTo>
                        <a:pt x="15" y="36"/>
                      </a:moveTo>
                      <a:cubicBezTo>
                        <a:pt x="0" y="14"/>
                        <a:pt x="36" y="10"/>
                        <a:pt x="51" y="6"/>
                      </a:cubicBezTo>
                      <a:cubicBezTo>
                        <a:pt x="57" y="4"/>
                        <a:pt x="69" y="0"/>
                        <a:pt x="69" y="0"/>
                      </a:cubicBezTo>
                      <a:cubicBezTo>
                        <a:pt x="82" y="3"/>
                        <a:pt x="89" y="2"/>
                        <a:pt x="93" y="15"/>
                      </a:cubicBezTo>
                      <a:cubicBezTo>
                        <a:pt x="59" y="24"/>
                        <a:pt x="65" y="16"/>
                        <a:pt x="42" y="39"/>
                      </a:cubicBezTo>
                      <a:cubicBezTo>
                        <a:pt x="31" y="38"/>
                        <a:pt x="19" y="40"/>
                        <a:pt x="9" y="36"/>
                      </a:cubicBezTo>
                      <a:cubicBezTo>
                        <a:pt x="6" y="35"/>
                        <a:pt x="9" y="27"/>
                        <a:pt x="12" y="27"/>
                      </a:cubicBezTo>
                      <a:cubicBezTo>
                        <a:pt x="15" y="27"/>
                        <a:pt x="14" y="33"/>
                        <a:pt x="15" y="3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2" name="Freeform 178"/>
                <p:cNvSpPr>
                  <a:spLocks/>
                </p:cNvSpPr>
                <p:nvPr/>
              </p:nvSpPr>
              <p:spPr bwMode="ltGray">
                <a:xfrm>
                  <a:off x="2617" y="656"/>
                  <a:ext cx="53" cy="31"/>
                </a:xfrm>
                <a:custGeom>
                  <a:avLst/>
                  <a:gdLst/>
                  <a:ahLst/>
                  <a:cxnLst>
                    <a:cxn ang="0">
                      <a:pos x="14" y="25"/>
                    </a:cxn>
                    <a:cxn ang="0">
                      <a:pos x="35" y="1"/>
                    </a:cxn>
                    <a:cxn ang="0">
                      <a:pos x="47" y="4"/>
                    </a:cxn>
                    <a:cxn ang="0">
                      <a:pos x="32" y="25"/>
                    </a:cxn>
                    <a:cxn ang="0">
                      <a:pos x="23" y="31"/>
                    </a:cxn>
                    <a:cxn ang="0">
                      <a:pos x="14" y="25"/>
                    </a:cxn>
                  </a:cxnLst>
                  <a:rect l="0" t="0" r="r" b="b"/>
                  <a:pathLst>
                    <a:path w="53" h="31">
                      <a:moveTo>
                        <a:pt x="14" y="25"/>
                      </a:moveTo>
                      <a:cubicBezTo>
                        <a:pt x="8" y="6"/>
                        <a:pt x="19" y="5"/>
                        <a:pt x="35" y="1"/>
                      </a:cubicBezTo>
                      <a:cubicBezTo>
                        <a:pt x="39" y="2"/>
                        <a:pt x="46" y="0"/>
                        <a:pt x="47" y="4"/>
                      </a:cubicBezTo>
                      <a:cubicBezTo>
                        <a:pt x="53" y="24"/>
                        <a:pt x="41" y="21"/>
                        <a:pt x="32" y="25"/>
                      </a:cubicBezTo>
                      <a:cubicBezTo>
                        <a:pt x="29" y="27"/>
                        <a:pt x="26" y="29"/>
                        <a:pt x="23" y="31"/>
                      </a:cubicBezTo>
                      <a:cubicBezTo>
                        <a:pt x="14" y="28"/>
                        <a:pt x="0" y="11"/>
                        <a:pt x="14" y="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3" name="Freeform 179"/>
                <p:cNvSpPr>
                  <a:spLocks/>
                </p:cNvSpPr>
                <p:nvPr/>
              </p:nvSpPr>
              <p:spPr bwMode="ltGray">
                <a:xfrm>
                  <a:off x="2621" y="720"/>
                  <a:ext cx="62" cy="21"/>
                </a:xfrm>
                <a:custGeom>
                  <a:avLst/>
                  <a:gdLst/>
                  <a:ahLst/>
                  <a:cxnLst>
                    <a:cxn ang="0">
                      <a:pos x="25" y="21"/>
                    </a:cxn>
                    <a:cxn ang="0">
                      <a:pos x="31" y="0"/>
                    </a:cxn>
                    <a:cxn ang="0">
                      <a:pos x="25" y="21"/>
                    </a:cxn>
                  </a:cxnLst>
                  <a:rect l="0" t="0" r="r" b="b"/>
                  <a:pathLst>
                    <a:path w="62" h="21">
                      <a:moveTo>
                        <a:pt x="25" y="21"/>
                      </a:moveTo>
                      <a:cubicBezTo>
                        <a:pt x="0" y="4"/>
                        <a:pt x="10" y="5"/>
                        <a:pt x="31" y="0"/>
                      </a:cubicBezTo>
                      <a:cubicBezTo>
                        <a:pt x="62" y="6"/>
                        <a:pt x="40" y="16"/>
                        <a:pt x="2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4" name="Freeform 180"/>
                <p:cNvSpPr>
                  <a:spLocks/>
                </p:cNvSpPr>
                <p:nvPr/>
              </p:nvSpPr>
              <p:spPr bwMode="ltGray">
                <a:xfrm>
                  <a:off x="2634" y="753"/>
                  <a:ext cx="45" cy="31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45" y="15"/>
                    </a:cxn>
                    <a:cxn ang="0">
                      <a:pos x="15" y="15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45" h="31">
                      <a:moveTo>
                        <a:pt x="0" y="12"/>
                      </a:moveTo>
                      <a:cubicBezTo>
                        <a:pt x="17" y="0"/>
                        <a:pt x="29" y="4"/>
                        <a:pt x="45" y="15"/>
                      </a:cubicBezTo>
                      <a:cubicBezTo>
                        <a:pt x="34" y="31"/>
                        <a:pt x="29" y="20"/>
                        <a:pt x="15" y="15"/>
                      </a:cubicBezTo>
                      <a:cubicBezTo>
                        <a:pt x="10" y="13"/>
                        <a:pt x="0" y="12"/>
                        <a:pt x="0" y="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5" name="Freeform 181"/>
                <p:cNvSpPr>
                  <a:spLocks/>
                </p:cNvSpPr>
                <p:nvPr/>
              </p:nvSpPr>
              <p:spPr bwMode="ltGray">
                <a:xfrm>
                  <a:off x="2727" y="804"/>
                  <a:ext cx="54" cy="3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8" y="3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54" h="30">
                      <a:moveTo>
                        <a:pt x="0" y="24"/>
                      </a:moveTo>
                      <a:cubicBezTo>
                        <a:pt x="16" y="0"/>
                        <a:pt x="54" y="18"/>
                        <a:pt x="18" y="30"/>
                      </a:cubicBezTo>
                      <a:cubicBezTo>
                        <a:pt x="13" y="28"/>
                        <a:pt x="0" y="18"/>
                        <a:pt x="0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6" name="Freeform 182"/>
                <p:cNvSpPr>
                  <a:spLocks/>
                </p:cNvSpPr>
                <p:nvPr/>
              </p:nvSpPr>
              <p:spPr bwMode="ltGray">
                <a:xfrm>
                  <a:off x="2706" y="839"/>
                  <a:ext cx="40" cy="24"/>
                </a:xfrm>
                <a:custGeom>
                  <a:avLst/>
                  <a:gdLst/>
                  <a:ahLst/>
                  <a:cxnLst>
                    <a:cxn ang="0">
                      <a:pos x="6" y="10"/>
                    </a:cxn>
                    <a:cxn ang="0">
                      <a:pos x="33" y="4"/>
                    </a:cxn>
                    <a:cxn ang="0">
                      <a:pos x="12" y="19"/>
                    </a:cxn>
                    <a:cxn ang="0">
                      <a:pos x="6" y="10"/>
                    </a:cxn>
                  </a:cxnLst>
                  <a:rect l="0" t="0" r="r" b="b"/>
                  <a:pathLst>
                    <a:path w="40" h="24">
                      <a:moveTo>
                        <a:pt x="6" y="10"/>
                      </a:moveTo>
                      <a:cubicBezTo>
                        <a:pt x="17" y="3"/>
                        <a:pt x="21" y="0"/>
                        <a:pt x="33" y="4"/>
                      </a:cubicBezTo>
                      <a:cubicBezTo>
                        <a:pt x="40" y="24"/>
                        <a:pt x="33" y="22"/>
                        <a:pt x="12" y="19"/>
                      </a:cubicBezTo>
                      <a:cubicBezTo>
                        <a:pt x="2" y="12"/>
                        <a:pt x="0" y="16"/>
                        <a:pt x="6" y="1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7" name="Freeform 183"/>
                <p:cNvSpPr>
                  <a:spLocks/>
                </p:cNvSpPr>
                <p:nvPr/>
              </p:nvSpPr>
              <p:spPr bwMode="ltGray">
                <a:xfrm>
                  <a:off x="2721" y="874"/>
                  <a:ext cx="30" cy="20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30" y="14"/>
                    </a:cxn>
                    <a:cxn ang="0">
                      <a:pos x="12" y="14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30" h="20">
                      <a:moveTo>
                        <a:pt x="3" y="5"/>
                      </a:moveTo>
                      <a:cubicBezTo>
                        <a:pt x="16" y="1"/>
                        <a:pt x="25" y="0"/>
                        <a:pt x="30" y="14"/>
                      </a:cubicBezTo>
                      <a:cubicBezTo>
                        <a:pt x="23" y="16"/>
                        <a:pt x="19" y="20"/>
                        <a:pt x="12" y="14"/>
                      </a:cubicBezTo>
                      <a:cubicBezTo>
                        <a:pt x="0" y="4"/>
                        <a:pt x="11" y="5"/>
                        <a:pt x="3" y="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8" name="Freeform 184"/>
                <p:cNvSpPr>
                  <a:spLocks/>
                </p:cNvSpPr>
                <p:nvPr/>
              </p:nvSpPr>
              <p:spPr bwMode="ltGray">
                <a:xfrm>
                  <a:off x="2945" y="951"/>
                  <a:ext cx="62" cy="41"/>
                </a:xfrm>
                <a:custGeom>
                  <a:avLst/>
                  <a:gdLst/>
                  <a:ahLst/>
                  <a:cxnLst>
                    <a:cxn ang="0">
                      <a:pos x="49" y="18"/>
                    </a:cxn>
                    <a:cxn ang="0">
                      <a:pos x="4" y="21"/>
                    </a:cxn>
                    <a:cxn ang="0">
                      <a:pos x="16" y="0"/>
                    </a:cxn>
                    <a:cxn ang="0">
                      <a:pos x="46" y="3"/>
                    </a:cxn>
                    <a:cxn ang="0">
                      <a:pos x="61" y="18"/>
                    </a:cxn>
                    <a:cxn ang="0">
                      <a:pos x="49" y="18"/>
                    </a:cxn>
                  </a:cxnLst>
                  <a:rect l="0" t="0" r="r" b="b"/>
                  <a:pathLst>
                    <a:path w="62" h="41">
                      <a:moveTo>
                        <a:pt x="49" y="18"/>
                      </a:moveTo>
                      <a:cubicBezTo>
                        <a:pt x="41" y="41"/>
                        <a:pt x="20" y="31"/>
                        <a:pt x="4" y="21"/>
                      </a:cubicBezTo>
                      <a:cubicBezTo>
                        <a:pt x="0" y="8"/>
                        <a:pt x="3" y="4"/>
                        <a:pt x="16" y="0"/>
                      </a:cubicBezTo>
                      <a:cubicBezTo>
                        <a:pt x="27" y="4"/>
                        <a:pt x="34" y="7"/>
                        <a:pt x="46" y="3"/>
                      </a:cubicBezTo>
                      <a:cubicBezTo>
                        <a:pt x="49" y="5"/>
                        <a:pt x="62" y="12"/>
                        <a:pt x="61" y="18"/>
                      </a:cubicBezTo>
                      <a:cubicBezTo>
                        <a:pt x="58" y="29"/>
                        <a:pt x="51" y="20"/>
                        <a:pt x="49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69" name="Freeform 185"/>
                <p:cNvSpPr>
                  <a:spLocks/>
                </p:cNvSpPr>
                <p:nvPr/>
              </p:nvSpPr>
              <p:spPr bwMode="ltGray">
                <a:xfrm>
                  <a:off x="3014" y="957"/>
                  <a:ext cx="45" cy="18"/>
                </a:xfrm>
                <a:custGeom>
                  <a:avLst/>
                  <a:gdLst/>
                  <a:ahLst/>
                  <a:cxnLst>
                    <a:cxn ang="0">
                      <a:pos x="25" y="15"/>
                    </a:cxn>
                    <a:cxn ang="0">
                      <a:pos x="16" y="0"/>
                    </a:cxn>
                    <a:cxn ang="0">
                      <a:pos x="34" y="18"/>
                    </a:cxn>
                    <a:cxn ang="0">
                      <a:pos x="25" y="15"/>
                    </a:cxn>
                  </a:cxnLst>
                  <a:rect l="0" t="0" r="r" b="b"/>
                  <a:pathLst>
                    <a:path w="45" h="18">
                      <a:moveTo>
                        <a:pt x="25" y="15"/>
                      </a:moveTo>
                      <a:cubicBezTo>
                        <a:pt x="13" y="11"/>
                        <a:pt x="0" y="10"/>
                        <a:pt x="16" y="0"/>
                      </a:cubicBezTo>
                      <a:cubicBezTo>
                        <a:pt x="31" y="3"/>
                        <a:pt x="45" y="2"/>
                        <a:pt x="34" y="18"/>
                      </a:cubicBezTo>
                      <a:cubicBezTo>
                        <a:pt x="31" y="17"/>
                        <a:pt x="25" y="15"/>
                        <a:pt x="25" y="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0" name="Freeform 186"/>
                <p:cNvSpPr>
                  <a:spLocks/>
                </p:cNvSpPr>
                <p:nvPr/>
              </p:nvSpPr>
              <p:spPr bwMode="ltGray">
                <a:xfrm>
                  <a:off x="2965" y="991"/>
                  <a:ext cx="45" cy="23"/>
                </a:xfrm>
                <a:custGeom>
                  <a:avLst/>
                  <a:gdLst/>
                  <a:ahLst/>
                  <a:cxnLst>
                    <a:cxn ang="0">
                      <a:pos x="8" y="8"/>
                    </a:cxn>
                    <a:cxn ang="0">
                      <a:pos x="38" y="8"/>
                    </a:cxn>
                    <a:cxn ang="0">
                      <a:pos x="17" y="23"/>
                    </a:cxn>
                    <a:cxn ang="0">
                      <a:pos x="8" y="8"/>
                    </a:cxn>
                  </a:cxnLst>
                  <a:rect l="0" t="0" r="r" b="b"/>
                  <a:pathLst>
                    <a:path w="45" h="23">
                      <a:moveTo>
                        <a:pt x="8" y="8"/>
                      </a:moveTo>
                      <a:cubicBezTo>
                        <a:pt x="18" y="5"/>
                        <a:pt x="27" y="0"/>
                        <a:pt x="38" y="8"/>
                      </a:cubicBezTo>
                      <a:cubicBezTo>
                        <a:pt x="45" y="13"/>
                        <a:pt x="17" y="23"/>
                        <a:pt x="17" y="23"/>
                      </a:cubicBezTo>
                      <a:cubicBezTo>
                        <a:pt x="10" y="21"/>
                        <a:pt x="0" y="16"/>
                        <a:pt x="8" y="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1" name="Freeform 187"/>
                <p:cNvSpPr>
                  <a:spLocks/>
                </p:cNvSpPr>
                <p:nvPr/>
              </p:nvSpPr>
              <p:spPr bwMode="ltGray">
                <a:xfrm>
                  <a:off x="3317" y="961"/>
                  <a:ext cx="50" cy="26"/>
                </a:xfrm>
                <a:custGeom>
                  <a:avLst/>
                  <a:gdLst/>
                  <a:ahLst/>
                  <a:cxnLst>
                    <a:cxn ang="0">
                      <a:pos x="22" y="2"/>
                    </a:cxn>
                    <a:cxn ang="0">
                      <a:pos x="37" y="14"/>
                    </a:cxn>
                    <a:cxn ang="0">
                      <a:pos x="10" y="26"/>
                    </a:cxn>
                    <a:cxn ang="0">
                      <a:pos x="22" y="2"/>
                    </a:cxn>
                  </a:cxnLst>
                  <a:rect l="0" t="0" r="r" b="b"/>
                  <a:pathLst>
                    <a:path w="50" h="26">
                      <a:moveTo>
                        <a:pt x="22" y="2"/>
                      </a:moveTo>
                      <a:cubicBezTo>
                        <a:pt x="29" y="0"/>
                        <a:pt x="50" y="1"/>
                        <a:pt x="37" y="14"/>
                      </a:cubicBezTo>
                      <a:cubicBezTo>
                        <a:pt x="32" y="19"/>
                        <a:pt x="17" y="24"/>
                        <a:pt x="10" y="26"/>
                      </a:cubicBezTo>
                      <a:cubicBezTo>
                        <a:pt x="4" y="8"/>
                        <a:pt x="0" y="2"/>
                        <a:pt x="22" y="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2" name="Freeform 188"/>
                <p:cNvSpPr>
                  <a:spLocks/>
                </p:cNvSpPr>
                <p:nvPr/>
              </p:nvSpPr>
              <p:spPr bwMode="ltGray">
                <a:xfrm>
                  <a:off x="3570" y="1067"/>
                  <a:ext cx="24" cy="17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24" y="4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24" h="17">
                      <a:moveTo>
                        <a:pt x="0" y="13"/>
                      </a:moveTo>
                      <a:cubicBezTo>
                        <a:pt x="8" y="2"/>
                        <a:pt x="11" y="0"/>
                        <a:pt x="24" y="4"/>
                      </a:cubicBezTo>
                      <a:cubicBezTo>
                        <a:pt x="16" y="15"/>
                        <a:pt x="13" y="17"/>
                        <a:pt x="0" y="1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3" name="Freeform 189"/>
                <p:cNvSpPr>
                  <a:spLocks/>
                </p:cNvSpPr>
                <p:nvPr/>
              </p:nvSpPr>
              <p:spPr bwMode="ltGray">
                <a:xfrm>
                  <a:off x="1226" y="615"/>
                  <a:ext cx="2308" cy="2297"/>
                </a:xfrm>
                <a:custGeom>
                  <a:avLst/>
                  <a:gdLst/>
                  <a:ahLst/>
                  <a:cxnLst>
                    <a:cxn ang="0">
                      <a:pos x="844" y="111"/>
                    </a:cxn>
                    <a:cxn ang="0">
                      <a:pos x="871" y="201"/>
                    </a:cxn>
                    <a:cxn ang="0">
                      <a:pos x="925" y="90"/>
                    </a:cxn>
                    <a:cxn ang="0">
                      <a:pos x="1126" y="30"/>
                    </a:cxn>
                    <a:cxn ang="0">
                      <a:pos x="1030" y="129"/>
                    </a:cxn>
                    <a:cxn ang="0">
                      <a:pos x="1000" y="195"/>
                    </a:cxn>
                    <a:cxn ang="0">
                      <a:pos x="1117" y="258"/>
                    </a:cxn>
                    <a:cxn ang="0">
                      <a:pos x="1240" y="273"/>
                    </a:cxn>
                    <a:cxn ang="0">
                      <a:pos x="1105" y="366"/>
                    </a:cxn>
                    <a:cxn ang="0">
                      <a:pos x="1219" y="312"/>
                    </a:cxn>
                    <a:cxn ang="0">
                      <a:pos x="1306" y="294"/>
                    </a:cxn>
                    <a:cxn ang="0">
                      <a:pos x="1498" y="288"/>
                    </a:cxn>
                    <a:cxn ang="0">
                      <a:pos x="1606" y="393"/>
                    </a:cxn>
                    <a:cxn ang="0">
                      <a:pos x="1750" y="420"/>
                    </a:cxn>
                    <a:cxn ang="0">
                      <a:pos x="1864" y="426"/>
                    </a:cxn>
                    <a:cxn ang="0">
                      <a:pos x="2065" y="441"/>
                    </a:cxn>
                    <a:cxn ang="0">
                      <a:pos x="2260" y="408"/>
                    </a:cxn>
                    <a:cxn ang="0">
                      <a:pos x="2245" y="516"/>
                    </a:cxn>
                    <a:cxn ang="0">
                      <a:pos x="2182" y="641"/>
                    </a:cxn>
                    <a:cxn ang="0">
                      <a:pos x="2152" y="749"/>
                    </a:cxn>
                    <a:cxn ang="0">
                      <a:pos x="2148" y="861"/>
                    </a:cxn>
                    <a:cxn ang="0">
                      <a:pos x="2074" y="977"/>
                    </a:cxn>
                    <a:cxn ang="0">
                      <a:pos x="2058" y="769"/>
                    </a:cxn>
                    <a:cxn ang="0">
                      <a:pos x="2094" y="623"/>
                    </a:cxn>
                    <a:cxn ang="0">
                      <a:pos x="2012" y="717"/>
                    </a:cxn>
                    <a:cxn ang="0">
                      <a:pos x="1716" y="861"/>
                    </a:cxn>
                    <a:cxn ang="0">
                      <a:pos x="1762" y="1127"/>
                    </a:cxn>
                    <a:cxn ang="0">
                      <a:pos x="1584" y="1263"/>
                    </a:cxn>
                    <a:cxn ang="0">
                      <a:pos x="1560" y="1445"/>
                    </a:cxn>
                    <a:cxn ang="0">
                      <a:pos x="1476" y="1329"/>
                    </a:cxn>
                    <a:cxn ang="0">
                      <a:pos x="1414" y="1251"/>
                    </a:cxn>
                    <a:cxn ang="0">
                      <a:pos x="1332" y="1349"/>
                    </a:cxn>
                    <a:cxn ang="0">
                      <a:pos x="1342" y="1383"/>
                    </a:cxn>
                    <a:cxn ang="0">
                      <a:pos x="1348" y="1517"/>
                    </a:cxn>
                    <a:cxn ang="0">
                      <a:pos x="1300" y="1663"/>
                    </a:cxn>
                    <a:cxn ang="0">
                      <a:pos x="1118" y="1769"/>
                    </a:cxn>
                    <a:cxn ang="0">
                      <a:pos x="940" y="1773"/>
                    </a:cxn>
                    <a:cxn ang="0">
                      <a:pos x="972" y="2031"/>
                    </a:cxn>
                    <a:cxn ang="0">
                      <a:pos x="840" y="2091"/>
                    </a:cxn>
                    <a:cxn ang="0">
                      <a:pos x="736" y="1943"/>
                    </a:cxn>
                    <a:cxn ang="0">
                      <a:pos x="800" y="2247"/>
                    </a:cxn>
                    <a:cxn ang="0">
                      <a:pos x="694" y="2085"/>
                    </a:cxn>
                    <a:cxn ang="0">
                      <a:pos x="690" y="1807"/>
                    </a:cxn>
                    <a:cxn ang="0">
                      <a:pos x="598" y="1565"/>
                    </a:cxn>
                    <a:cxn ang="0">
                      <a:pos x="434" y="1627"/>
                    </a:cxn>
                    <a:cxn ang="0">
                      <a:pos x="282" y="1829"/>
                    </a:cxn>
                    <a:cxn ang="0">
                      <a:pos x="252" y="1467"/>
                    </a:cxn>
                    <a:cxn ang="0">
                      <a:pos x="232" y="1357"/>
                    </a:cxn>
                    <a:cxn ang="0">
                      <a:pos x="176" y="1149"/>
                    </a:cxn>
                    <a:cxn ang="0">
                      <a:pos x="138" y="1021"/>
                    </a:cxn>
                    <a:cxn ang="0">
                      <a:pos x="132" y="1253"/>
                    </a:cxn>
                    <a:cxn ang="0">
                      <a:pos x="22" y="1151"/>
                    </a:cxn>
                    <a:cxn ang="0">
                      <a:pos x="206" y="681"/>
                    </a:cxn>
                    <a:cxn ang="0">
                      <a:pos x="404" y="515"/>
                    </a:cxn>
                    <a:cxn ang="0">
                      <a:pos x="386" y="673"/>
                    </a:cxn>
                    <a:cxn ang="0">
                      <a:pos x="378" y="733"/>
                    </a:cxn>
                    <a:cxn ang="0">
                      <a:pos x="498" y="599"/>
                    </a:cxn>
                    <a:cxn ang="0">
                      <a:pos x="494" y="411"/>
                    </a:cxn>
                    <a:cxn ang="0">
                      <a:pos x="500" y="375"/>
                    </a:cxn>
                  </a:cxnLst>
                  <a:rect l="0" t="0" r="r" b="b"/>
                  <a:pathLst>
                    <a:path w="2308" h="2297">
                      <a:moveTo>
                        <a:pt x="847" y="63"/>
                      </a:moveTo>
                      <a:cubicBezTo>
                        <a:pt x="856" y="89"/>
                        <a:pt x="868" y="59"/>
                        <a:pt x="883" y="54"/>
                      </a:cubicBezTo>
                      <a:cubicBezTo>
                        <a:pt x="892" y="51"/>
                        <a:pt x="901" y="48"/>
                        <a:pt x="910" y="45"/>
                      </a:cubicBezTo>
                      <a:cubicBezTo>
                        <a:pt x="913" y="44"/>
                        <a:pt x="919" y="42"/>
                        <a:pt x="919" y="42"/>
                      </a:cubicBezTo>
                      <a:cubicBezTo>
                        <a:pt x="922" y="43"/>
                        <a:pt x="951" y="46"/>
                        <a:pt x="934" y="60"/>
                      </a:cubicBezTo>
                      <a:cubicBezTo>
                        <a:pt x="930" y="63"/>
                        <a:pt x="924" y="62"/>
                        <a:pt x="919" y="63"/>
                      </a:cubicBezTo>
                      <a:cubicBezTo>
                        <a:pt x="899" y="56"/>
                        <a:pt x="879" y="70"/>
                        <a:pt x="865" y="84"/>
                      </a:cubicBezTo>
                      <a:cubicBezTo>
                        <a:pt x="863" y="102"/>
                        <a:pt x="865" y="118"/>
                        <a:pt x="844" y="111"/>
                      </a:cubicBezTo>
                      <a:cubicBezTo>
                        <a:pt x="818" y="114"/>
                        <a:pt x="807" y="111"/>
                        <a:pt x="799" y="135"/>
                      </a:cubicBezTo>
                      <a:cubicBezTo>
                        <a:pt x="800" y="139"/>
                        <a:pt x="799" y="144"/>
                        <a:pt x="802" y="147"/>
                      </a:cubicBezTo>
                      <a:cubicBezTo>
                        <a:pt x="807" y="151"/>
                        <a:pt x="820" y="153"/>
                        <a:pt x="820" y="153"/>
                      </a:cubicBezTo>
                      <a:cubicBezTo>
                        <a:pt x="840" y="149"/>
                        <a:pt x="846" y="140"/>
                        <a:pt x="862" y="129"/>
                      </a:cubicBezTo>
                      <a:cubicBezTo>
                        <a:pt x="866" y="132"/>
                        <a:pt x="877" y="136"/>
                        <a:pt x="874" y="144"/>
                      </a:cubicBezTo>
                      <a:cubicBezTo>
                        <a:pt x="872" y="151"/>
                        <a:pt x="867" y="157"/>
                        <a:pt x="862" y="162"/>
                      </a:cubicBezTo>
                      <a:cubicBezTo>
                        <a:pt x="856" y="168"/>
                        <a:pt x="844" y="180"/>
                        <a:pt x="844" y="180"/>
                      </a:cubicBezTo>
                      <a:cubicBezTo>
                        <a:pt x="848" y="202"/>
                        <a:pt x="849" y="205"/>
                        <a:pt x="871" y="201"/>
                      </a:cubicBezTo>
                      <a:cubicBezTo>
                        <a:pt x="882" y="194"/>
                        <a:pt x="888" y="189"/>
                        <a:pt x="892" y="177"/>
                      </a:cubicBezTo>
                      <a:cubicBezTo>
                        <a:pt x="890" y="170"/>
                        <a:pt x="884" y="164"/>
                        <a:pt x="883" y="156"/>
                      </a:cubicBezTo>
                      <a:cubicBezTo>
                        <a:pt x="878" y="102"/>
                        <a:pt x="934" y="96"/>
                        <a:pt x="973" y="90"/>
                      </a:cubicBezTo>
                      <a:cubicBezTo>
                        <a:pt x="992" y="96"/>
                        <a:pt x="1006" y="97"/>
                        <a:pt x="1027" y="99"/>
                      </a:cubicBezTo>
                      <a:cubicBezTo>
                        <a:pt x="1029" y="100"/>
                        <a:pt x="1051" y="110"/>
                        <a:pt x="1042" y="93"/>
                      </a:cubicBezTo>
                      <a:cubicBezTo>
                        <a:pt x="1034" y="79"/>
                        <a:pt x="1013" y="80"/>
                        <a:pt x="1000" y="78"/>
                      </a:cubicBezTo>
                      <a:cubicBezTo>
                        <a:pt x="981" y="72"/>
                        <a:pt x="985" y="69"/>
                        <a:pt x="961" y="72"/>
                      </a:cubicBezTo>
                      <a:cubicBezTo>
                        <a:pt x="948" y="76"/>
                        <a:pt x="938" y="86"/>
                        <a:pt x="925" y="90"/>
                      </a:cubicBezTo>
                      <a:cubicBezTo>
                        <a:pt x="919" y="73"/>
                        <a:pt x="932" y="70"/>
                        <a:pt x="946" y="60"/>
                      </a:cubicBezTo>
                      <a:cubicBezTo>
                        <a:pt x="952" y="56"/>
                        <a:pt x="964" y="48"/>
                        <a:pt x="964" y="48"/>
                      </a:cubicBezTo>
                      <a:cubicBezTo>
                        <a:pt x="967" y="43"/>
                        <a:pt x="978" y="25"/>
                        <a:pt x="985" y="21"/>
                      </a:cubicBezTo>
                      <a:cubicBezTo>
                        <a:pt x="993" y="16"/>
                        <a:pt x="1004" y="17"/>
                        <a:pt x="1012" y="12"/>
                      </a:cubicBezTo>
                      <a:cubicBezTo>
                        <a:pt x="1020" y="7"/>
                        <a:pt x="1039" y="0"/>
                        <a:pt x="1039" y="0"/>
                      </a:cubicBezTo>
                      <a:cubicBezTo>
                        <a:pt x="1060" y="2"/>
                        <a:pt x="1068" y="1"/>
                        <a:pt x="1084" y="12"/>
                      </a:cubicBezTo>
                      <a:cubicBezTo>
                        <a:pt x="1091" y="33"/>
                        <a:pt x="1084" y="28"/>
                        <a:pt x="1099" y="33"/>
                      </a:cubicBezTo>
                      <a:cubicBezTo>
                        <a:pt x="1110" y="29"/>
                        <a:pt x="1115" y="34"/>
                        <a:pt x="1126" y="30"/>
                      </a:cubicBezTo>
                      <a:cubicBezTo>
                        <a:pt x="1140" y="34"/>
                        <a:pt x="1150" y="32"/>
                        <a:pt x="1159" y="45"/>
                      </a:cubicBezTo>
                      <a:cubicBezTo>
                        <a:pt x="1167" y="78"/>
                        <a:pt x="1154" y="97"/>
                        <a:pt x="1123" y="105"/>
                      </a:cubicBezTo>
                      <a:cubicBezTo>
                        <a:pt x="1110" y="114"/>
                        <a:pt x="1106" y="126"/>
                        <a:pt x="1093" y="135"/>
                      </a:cubicBezTo>
                      <a:cubicBezTo>
                        <a:pt x="1086" y="146"/>
                        <a:pt x="1039" y="169"/>
                        <a:pt x="1024" y="174"/>
                      </a:cubicBezTo>
                      <a:cubicBezTo>
                        <a:pt x="1015" y="188"/>
                        <a:pt x="1011" y="186"/>
                        <a:pt x="994" y="183"/>
                      </a:cubicBezTo>
                      <a:cubicBezTo>
                        <a:pt x="991" y="180"/>
                        <a:pt x="986" y="178"/>
                        <a:pt x="985" y="174"/>
                      </a:cubicBezTo>
                      <a:cubicBezTo>
                        <a:pt x="983" y="163"/>
                        <a:pt x="1004" y="150"/>
                        <a:pt x="1012" y="147"/>
                      </a:cubicBezTo>
                      <a:cubicBezTo>
                        <a:pt x="1018" y="141"/>
                        <a:pt x="1024" y="135"/>
                        <a:pt x="1030" y="129"/>
                      </a:cubicBezTo>
                      <a:cubicBezTo>
                        <a:pt x="1034" y="125"/>
                        <a:pt x="1018" y="133"/>
                        <a:pt x="1012" y="135"/>
                      </a:cubicBezTo>
                      <a:cubicBezTo>
                        <a:pt x="1006" y="137"/>
                        <a:pt x="1000" y="141"/>
                        <a:pt x="994" y="144"/>
                      </a:cubicBezTo>
                      <a:cubicBezTo>
                        <a:pt x="988" y="148"/>
                        <a:pt x="976" y="156"/>
                        <a:pt x="976" y="156"/>
                      </a:cubicBezTo>
                      <a:cubicBezTo>
                        <a:pt x="969" y="167"/>
                        <a:pt x="963" y="167"/>
                        <a:pt x="952" y="174"/>
                      </a:cubicBezTo>
                      <a:cubicBezTo>
                        <a:pt x="938" y="195"/>
                        <a:pt x="936" y="186"/>
                        <a:pt x="946" y="201"/>
                      </a:cubicBezTo>
                      <a:cubicBezTo>
                        <a:pt x="952" y="199"/>
                        <a:pt x="958" y="197"/>
                        <a:pt x="964" y="195"/>
                      </a:cubicBezTo>
                      <a:cubicBezTo>
                        <a:pt x="967" y="194"/>
                        <a:pt x="973" y="192"/>
                        <a:pt x="973" y="192"/>
                      </a:cubicBezTo>
                      <a:cubicBezTo>
                        <a:pt x="994" y="199"/>
                        <a:pt x="985" y="200"/>
                        <a:pt x="1000" y="195"/>
                      </a:cubicBezTo>
                      <a:cubicBezTo>
                        <a:pt x="1018" y="222"/>
                        <a:pt x="982" y="200"/>
                        <a:pt x="1006" y="216"/>
                      </a:cubicBezTo>
                      <a:cubicBezTo>
                        <a:pt x="1019" y="212"/>
                        <a:pt x="1031" y="221"/>
                        <a:pt x="1042" y="228"/>
                      </a:cubicBezTo>
                      <a:cubicBezTo>
                        <a:pt x="1050" y="216"/>
                        <a:pt x="1053" y="210"/>
                        <a:pt x="1066" y="219"/>
                      </a:cubicBezTo>
                      <a:cubicBezTo>
                        <a:pt x="1076" y="234"/>
                        <a:pt x="1073" y="223"/>
                        <a:pt x="1063" y="234"/>
                      </a:cubicBezTo>
                      <a:cubicBezTo>
                        <a:pt x="1058" y="239"/>
                        <a:pt x="1051" y="252"/>
                        <a:pt x="1051" y="252"/>
                      </a:cubicBezTo>
                      <a:cubicBezTo>
                        <a:pt x="1063" y="260"/>
                        <a:pt x="1076" y="262"/>
                        <a:pt x="1090" y="267"/>
                      </a:cubicBezTo>
                      <a:cubicBezTo>
                        <a:pt x="1096" y="265"/>
                        <a:pt x="1102" y="263"/>
                        <a:pt x="1108" y="261"/>
                      </a:cubicBezTo>
                      <a:cubicBezTo>
                        <a:pt x="1111" y="260"/>
                        <a:pt x="1117" y="258"/>
                        <a:pt x="1117" y="258"/>
                      </a:cubicBezTo>
                      <a:cubicBezTo>
                        <a:pt x="1119" y="264"/>
                        <a:pt x="1121" y="270"/>
                        <a:pt x="1123" y="276"/>
                      </a:cubicBezTo>
                      <a:cubicBezTo>
                        <a:pt x="1124" y="279"/>
                        <a:pt x="1126" y="285"/>
                        <a:pt x="1126" y="285"/>
                      </a:cubicBezTo>
                      <a:cubicBezTo>
                        <a:pt x="1113" y="289"/>
                        <a:pt x="1114" y="296"/>
                        <a:pt x="1111" y="309"/>
                      </a:cubicBezTo>
                      <a:cubicBezTo>
                        <a:pt x="1112" y="314"/>
                        <a:pt x="1110" y="320"/>
                        <a:pt x="1114" y="324"/>
                      </a:cubicBezTo>
                      <a:cubicBezTo>
                        <a:pt x="1124" y="334"/>
                        <a:pt x="1133" y="301"/>
                        <a:pt x="1138" y="294"/>
                      </a:cubicBezTo>
                      <a:cubicBezTo>
                        <a:pt x="1144" y="286"/>
                        <a:pt x="1156" y="286"/>
                        <a:pt x="1165" y="285"/>
                      </a:cubicBezTo>
                      <a:cubicBezTo>
                        <a:pt x="1180" y="275"/>
                        <a:pt x="1199" y="271"/>
                        <a:pt x="1216" y="267"/>
                      </a:cubicBezTo>
                      <a:cubicBezTo>
                        <a:pt x="1228" y="259"/>
                        <a:pt x="1235" y="258"/>
                        <a:pt x="1240" y="273"/>
                      </a:cubicBezTo>
                      <a:cubicBezTo>
                        <a:pt x="1230" y="283"/>
                        <a:pt x="1224" y="287"/>
                        <a:pt x="1210" y="291"/>
                      </a:cubicBezTo>
                      <a:cubicBezTo>
                        <a:pt x="1202" y="296"/>
                        <a:pt x="1183" y="303"/>
                        <a:pt x="1183" y="303"/>
                      </a:cubicBezTo>
                      <a:cubicBezTo>
                        <a:pt x="1167" y="328"/>
                        <a:pt x="1163" y="332"/>
                        <a:pt x="1135" y="339"/>
                      </a:cubicBezTo>
                      <a:cubicBezTo>
                        <a:pt x="1125" y="349"/>
                        <a:pt x="1119" y="350"/>
                        <a:pt x="1105" y="354"/>
                      </a:cubicBezTo>
                      <a:cubicBezTo>
                        <a:pt x="1085" y="347"/>
                        <a:pt x="1075" y="345"/>
                        <a:pt x="1054" y="342"/>
                      </a:cubicBezTo>
                      <a:cubicBezTo>
                        <a:pt x="1054" y="342"/>
                        <a:pt x="1062" y="355"/>
                        <a:pt x="1069" y="357"/>
                      </a:cubicBezTo>
                      <a:cubicBezTo>
                        <a:pt x="1075" y="359"/>
                        <a:pt x="1081" y="359"/>
                        <a:pt x="1087" y="360"/>
                      </a:cubicBezTo>
                      <a:cubicBezTo>
                        <a:pt x="1093" y="362"/>
                        <a:pt x="1105" y="366"/>
                        <a:pt x="1105" y="366"/>
                      </a:cubicBezTo>
                      <a:cubicBezTo>
                        <a:pt x="1116" y="362"/>
                        <a:pt x="1123" y="359"/>
                        <a:pt x="1135" y="363"/>
                      </a:cubicBezTo>
                      <a:cubicBezTo>
                        <a:pt x="1138" y="360"/>
                        <a:pt x="1140" y="356"/>
                        <a:pt x="1144" y="354"/>
                      </a:cubicBezTo>
                      <a:cubicBezTo>
                        <a:pt x="1147" y="352"/>
                        <a:pt x="1152" y="348"/>
                        <a:pt x="1153" y="351"/>
                      </a:cubicBezTo>
                      <a:cubicBezTo>
                        <a:pt x="1154" y="357"/>
                        <a:pt x="1147" y="369"/>
                        <a:pt x="1147" y="369"/>
                      </a:cubicBezTo>
                      <a:cubicBezTo>
                        <a:pt x="1148" y="373"/>
                        <a:pt x="1146" y="380"/>
                        <a:pt x="1150" y="381"/>
                      </a:cubicBezTo>
                      <a:cubicBezTo>
                        <a:pt x="1162" y="384"/>
                        <a:pt x="1162" y="348"/>
                        <a:pt x="1165" y="345"/>
                      </a:cubicBezTo>
                      <a:cubicBezTo>
                        <a:pt x="1166" y="343"/>
                        <a:pt x="1195" y="321"/>
                        <a:pt x="1201" y="318"/>
                      </a:cubicBezTo>
                      <a:cubicBezTo>
                        <a:pt x="1207" y="315"/>
                        <a:pt x="1219" y="312"/>
                        <a:pt x="1219" y="312"/>
                      </a:cubicBezTo>
                      <a:cubicBezTo>
                        <a:pt x="1220" y="318"/>
                        <a:pt x="1219" y="325"/>
                        <a:pt x="1222" y="330"/>
                      </a:cubicBezTo>
                      <a:cubicBezTo>
                        <a:pt x="1224" y="333"/>
                        <a:pt x="1223" y="324"/>
                        <a:pt x="1225" y="321"/>
                      </a:cubicBezTo>
                      <a:cubicBezTo>
                        <a:pt x="1227" y="317"/>
                        <a:pt x="1230" y="314"/>
                        <a:pt x="1234" y="312"/>
                      </a:cubicBezTo>
                      <a:cubicBezTo>
                        <a:pt x="1240" y="309"/>
                        <a:pt x="1252" y="306"/>
                        <a:pt x="1252" y="306"/>
                      </a:cubicBezTo>
                      <a:cubicBezTo>
                        <a:pt x="1268" y="310"/>
                        <a:pt x="1273" y="324"/>
                        <a:pt x="1258" y="336"/>
                      </a:cubicBezTo>
                      <a:cubicBezTo>
                        <a:pt x="1253" y="340"/>
                        <a:pt x="1246" y="341"/>
                        <a:pt x="1240" y="345"/>
                      </a:cubicBezTo>
                      <a:cubicBezTo>
                        <a:pt x="1225" y="368"/>
                        <a:pt x="1262" y="342"/>
                        <a:pt x="1270" y="339"/>
                      </a:cubicBezTo>
                      <a:cubicBezTo>
                        <a:pt x="1277" y="317"/>
                        <a:pt x="1282" y="302"/>
                        <a:pt x="1306" y="294"/>
                      </a:cubicBezTo>
                      <a:cubicBezTo>
                        <a:pt x="1320" y="298"/>
                        <a:pt x="1320" y="305"/>
                        <a:pt x="1333" y="309"/>
                      </a:cubicBezTo>
                      <a:cubicBezTo>
                        <a:pt x="1365" y="301"/>
                        <a:pt x="1327" y="312"/>
                        <a:pt x="1354" y="300"/>
                      </a:cubicBezTo>
                      <a:cubicBezTo>
                        <a:pt x="1360" y="297"/>
                        <a:pt x="1372" y="294"/>
                        <a:pt x="1372" y="294"/>
                      </a:cubicBezTo>
                      <a:cubicBezTo>
                        <a:pt x="1387" y="299"/>
                        <a:pt x="1378" y="298"/>
                        <a:pt x="1399" y="291"/>
                      </a:cubicBezTo>
                      <a:cubicBezTo>
                        <a:pt x="1405" y="289"/>
                        <a:pt x="1417" y="285"/>
                        <a:pt x="1417" y="285"/>
                      </a:cubicBezTo>
                      <a:cubicBezTo>
                        <a:pt x="1424" y="287"/>
                        <a:pt x="1431" y="288"/>
                        <a:pt x="1438" y="291"/>
                      </a:cubicBezTo>
                      <a:cubicBezTo>
                        <a:pt x="1444" y="294"/>
                        <a:pt x="1456" y="303"/>
                        <a:pt x="1456" y="303"/>
                      </a:cubicBezTo>
                      <a:cubicBezTo>
                        <a:pt x="1475" y="284"/>
                        <a:pt x="1464" y="284"/>
                        <a:pt x="1498" y="288"/>
                      </a:cubicBezTo>
                      <a:cubicBezTo>
                        <a:pt x="1513" y="293"/>
                        <a:pt x="1524" y="300"/>
                        <a:pt x="1540" y="303"/>
                      </a:cubicBezTo>
                      <a:cubicBezTo>
                        <a:pt x="1553" y="322"/>
                        <a:pt x="1536" y="347"/>
                        <a:pt x="1516" y="354"/>
                      </a:cubicBezTo>
                      <a:cubicBezTo>
                        <a:pt x="1500" y="349"/>
                        <a:pt x="1511" y="359"/>
                        <a:pt x="1495" y="363"/>
                      </a:cubicBezTo>
                      <a:cubicBezTo>
                        <a:pt x="1474" y="368"/>
                        <a:pt x="1453" y="376"/>
                        <a:pt x="1432" y="381"/>
                      </a:cubicBezTo>
                      <a:cubicBezTo>
                        <a:pt x="1443" y="385"/>
                        <a:pt x="1485" y="376"/>
                        <a:pt x="1495" y="375"/>
                      </a:cubicBezTo>
                      <a:cubicBezTo>
                        <a:pt x="1511" y="370"/>
                        <a:pt x="1524" y="376"/>
                        <a:pt x="1540" y="381"/>
                      </a:cubicBezTo>
                      <a:cubicBezTo>
                        <a:pt x="1549" y="384"/>
                        <a:pt x="1567" y="390"/>
                        <a:pt x="1567" y="390"/>
                      </a:cubicBezTo>
                      <a:cubicBezTo>
                        <a:pt x="1577" y="406"/>
                        <a:pt x="1590" y="398"/>
                        <a:pt x="1606" y="393"/>
                      </a:cubicBezTo>
                      <a:cubicBezTo>
                        <a:pt x="1608" y="386"/>
                        <a:pt x="1608" y="380"/>
                        <a:pt x="1618" y="381"/>
                      </a:cubicBezTo>
                      <a:cubicBezTo>
                        <a:pt x="1624" y="382"/>
                        <a:pt x="1636" y="387"/>
                        <a:pt x="1636" y="387"/>
                      </a:cubicBezTo>
                      <a:cubicBezTo>
                        <a:pt x="1650" y="408"/>
                        <a:pt x="1650" y="398"/>
                        <a:pt x="1645" y="414"/>
                      </a:cubicBezTo>
                      <a:cubicBezTo>
                        <a:pt x="1650" y="428"/>
                        <a:pt x="1652" y="438"/>
                        <a:pt x="1660" y="450"/>
                      </a:cubicBezTo>
                      <a:cubicBezTo>
                        <a:pt x="1671" y="443"/>
                        <a:pt x="1669" y="436"/>
                        <a:pt x="1681" y="432"/>
                      </a:cubicBezTo>
                      <a:cubicBezTo>
                        <a:pt x="1694" y="435"/>
                        <a:pt x="1702" y="439"/>
                        <a:pt x="1714" y="435"/>
                      </a:cubicBezTo>
                      <a:cubicBezTo>
                        <a:pt x="1724" y="438"/>
                        <a:pt x="1731" y="444"/>
                        <a:pt x="1741" y="447"/>
                      </a:cubicBezTo>
                      <a:cubicBezTo>
                        <a:pt x="1760" y="441"/>
                        <a:pt x="1761" y="437"/>
                        <a:pt x="1750" y="420"/>
                      </a:cubicBezTo>
                      <a:cubicBezTo>
                        <a:pt x="1751" y="417"/>
                        <a:pt x="1750" y="413"/>
                        <a:pt x="1753" y="411"/>
                      </a:cubicBezTo>
                      <a:cubicBezTo>
                        <a:pt x="1758" y="407"/>
                        <a:pt x="1771" y="405"/>
                        <a:pt x="1771" y="405"/>
                      </a:cubicBezTo>
                      <a:cubicBezTo>
                        <a:pt x="1786" y="407"/>
                        <a:pt x="1808" y="404"/>
                        <a:pt x="1813" y="420"/>
                      </a:cubicBezTo>
                      <a:cubicBezTo>
                        <a:pt x="1810" y="423"/>
                        <a:pt x="1804" y="425"/>
                        <a:pt x="1804" y="429"/>
                      </a:cubicBezTo>
                      <a:cubicBezTo>
                        <a:pt x="1804" y="433"/>
                        <a:pt x="1810" y="436"/>
                        <a:pt x="1813" y="435"/>
                      </a:cubicBezTo>
                      <a:cubicBezTo>
                        <a:pt x="1820" y="433"/>
                        <a:pt x="1816" y="420"/>
                        <a:pt x="1822" y="417"/>
                      </a:cubicBezTo>
                      <a:cubicBezTo>
                        <a:pt x="1826" y="414"/>
                        <a:pt x="1832" y="415"/>
                        <a:pt x="1837" y="414"/>
                      </a:cubicBezTo>
                      <a:cubicBezTo>
                        <a:pt x="1858" y="421"/>
                        <a:pt x="1850" y="416"/>
                        <a:pt x="1864" y="426"/>
                      </a:cubicBezTo>
                      <a:cubicBezTo>
                        <a:pt x="1874" y="440"/>
                        <a:pt x="1867" y="436"/>
                        <a:pt x="1888" y="429"/>
                      </a:cubicBezTo>
                      <a:cubicBezTo>
                        <a:pt x="1894" y="427"/>
                        <a:pt x="1906" y="423"/>
                        <a:pt x="1906" y="423"/>
                      </a:cubicBezTo>
                      <a:cubicBezTo>
                        <a:pt x="1927" y="427"/>
                        <a:pt x="1916" y="424"/>
                        <a:pt x="1939" y="432"/>
                      </a:cubicBezTo>
                      <a:cubicBezTo>
                        <a:pt x="1942" y="433"/>
                        <a:pt x="1948" y="435"/>
                        <a:pt x="1948" y="435"/>
                      </a:cubicBezTo>
                      <a:cubicBezTo>
                        <a:pt x="1954" y="444"/>
                        <a:pt x="1972" y="456"/>
                        <a:pt x="1972" y="456"/>
                      </a:cubicBezTo>
                      <a:cubicBezTo>
                        <a:pt x="1984" y="453"/>
                        <a:pt x="1991" y="449"/>
                        <a:pt x="2002" y="444"/>
                      </a:cubicBezTo>
                      <a:cubicBezTo>
                        <a:pt x="2008" y="441"/>
                        <a:pt x="2020" y="438"/>
                        <a:pt x="2020" y="438"/>
                      </a:cubicBezTo>
                      <a:cubicBezTo>
                        <a:pt x="2036" y="441"/>
                        <a:pt x="2049" y="445"/>
                        <a:pt x="2065" y="441"/>
                      </a:cubicBezTo>
                      <a:cubicBezTo>
                        <a:pt x="2059" y="423"/>
                        <a:pt x="2065" y="423"/>
                        <a:pt x="2083" y="417"/>
                      </a:cubicBezTo>
                      <a:cubicBezTo>
                        <a:pt x="2090" y="415"/>
                        <a:pt x="2095" y="409"/>
                        <a:pt x="2101" y="405"/>
                      </a:cubicBezTo>
                      <a:cubicBezTo>
                        <a:pt x="2104" y="403"/>
                        <a:pt x="2110" y="399"/>
                        <a:pt x="2110" y="399"/>
                      </a:cubicBezTo>
                      <a:cubicBezTo>
                        <a:pt x="2119" y="400"/>
                        <a:pt x="2136" y="402"/>
                        <a:pt x="2146" y="405"/>
                      </a:cubicBezTo>
                      <a:cubicBezTo>
                        <a:pt x="2155" y="407"/>
                        <a:pt x="2173" y="414"/>
                        <a:pt x="2173" y="414"/>
                      </a:cubicBezTo>
                      <a:cubicBezTo>
                        <a:pt x="2189" y="403"/>
                        <a:pt x="2197" y="405"/>
                        <a:pt x="2215" y="411"/>
                      </a:cubicBezTo>
                      <a:cubicBezTo>
                        <a:pt x="2222" y="413"/>
                        <a:pt x="2233" y="423"/>
                        <a:pt x="2233" y="423"/>
                      </a:cubicBezTo>
                      <a:cubicBezTo>
                        <a:pt x="2244" y="419"/>
                        <a:pt x="2249" y="412"/>
                        <a:pt x="2260" y="408"/>
                      </a:cubicBezTo>
                      <a:cubicBezTo>
                        <a:pt x="2271" y="412"/>
                        <a:pt x="2280" y="413"/>
                        <a:pt x="2290" y="420"/>
                      </a:cubicBezTo>
                      <a:cubicBezTo>
                        <a:pt x="2287" y="434"/>
                        <a:pt x="2284" y="442"/>
                        <a:pt x="2299" y="447"/>
                      </a:cubicBezTo>
                      <a:cubicBezTo>
                        <a:pt x="2308" y="460"/>
                        <a:pt x="2304" y="463"/>
                        <a:pt x="2293" y="474"/>
                      </a:cubicBezTo>
                      <a:cubicBezTo>
                        <a:pt x="2284" y="471"/>
                        <a:pt x="2275" y="468"/>
                        <a:pt x="2266" y="465"/>
                      </a:cubicBezTo>
                      <a:cubicBezTo>
                        <a:pt x="2263" y="464"/>
                        <a:pt x="2257" y="462"/>
                        <a:pt x="2257" y="462"/>
                      </a:cubicBezTo>
                      <a:cubicBezTo>
                        <a:pt x="2242" y="465"/>
                        <a:pt x="2235" y="462"/>
                        <a:pt x="2221" y="465"/>
                      </a:cubicBezTo>
                      <a:cubicBezTo>
                        <a:pt x="2229" y="477"/>
                        <a:pt x="2234" y="480"/>
                        <a:pt x="2221" y="489"/>
                      </a:cubicBezTo>
                      <a:cubicBezTo>
                        <a:pt x="2214" y="509"/>
                        <a:pt x="2227" y="512"/>
                        <a:pt x="2245" y="516"/>
                      </a:cubicBezTo>
                      <a:cubicBezTo>
                        <a:pt x="2248" y="518"/>
                        <a:pt x="2252" y="519"/>
                        <a:pt x="2254" y="522"/>
                      </a:cubicBezTo>
                      <a:cubicBezTo>
                        <a:pt x="2257" y="527"/>
                        <a:pt x="2260" y="540"/>
                        <a:pt x="2260" y="540"/>
                      </a:cubicBezTo>
                      <a:cubicBezTo>
                        <a:pt x="2253" y="550"/>
                        <a:pt x="2248" y="554"/>
                        <a:pt x="2236" y="558"/>
                      </a:cubicBezTo>
                      <a:cubicBezTo>
                        <a:pt x="2230" y="567"/>
                        <a:pt x="2228" y="575"/>
                        <a:pt x="2221" y="582"/>
                      </a:cubicBezTo>
                      <a:lnTo>
                        <a:pt x="2212" y="623"/>
                      </a:lnTo>
                      <a:lnTo>
                        <a:pt x="2218" y="643"/>
                      </a:lnTo>
                      <a:lnTo>
                        <a:pt x="2198" y="631"/>
                      </a:lnTo>
                      <a:lnTo>
                        <a:pt x="2182" y="641"/>
                      </a:lnTo>
                      <a:lnTo>
                        <a:pt x="2176" y="655"/>
                      </a:lnTo>
                      <a:lnTo>
                        <a:pt x="2156" y="659"/>
                      </a:lnTo>
                      <a:lnTo>
                        <a:pt x="2146" y="673"/>
                      </a:lnTo>
                      <a:lnTo>
                        <a:pt x="2132" y="687"/>
                      </a:lnTo>
                      <a:lnTo>
                        <a:pt x="2132" y="709"/>
                      </a:lnTo>
                      <a:lnTo>
                        <a:pt x="2136" y="727"/>
                      </a:lnTo>
                      <a:lnTo>
                        <a:pt x="2150" y="729"/>
                      </a:lnTo>
                      <a:lnTo>
                        <a:pt x="2152" y="749"/>
                      </a:lnTo>
                      <a:lnTo>
                        <a:pt x="2176" y="763"/>
                      </a:lnTo>
                      <a:lnTo>
                        <a:pt x="2180" y="779"/>
                      </a:lnTo>
                      <a:lnTo>
                        <a:pt x="2158" y="769"/>
                      </a:lnTo>
                      <a:lnTo>
                        <a:pt x="2152" y="789"/>
                      </a:lnTo>
                      <a:lnTo>
                        <a:pt x="2166" y="807"/>
                      </a:lnTo>
                      <a:lnTo>
                        <a:pt x="2152" y="821"/>
                      </a:lnTo>
                      <a:lnTo>
                        <a:pt x="2146" y="839"/>
                      </a:lnTo>
                      <a:lnTo>
                        <a:pt x="2148" y="861"/>
                      </a:lnTo>
                      <a:lnTo>
                        <a:pt x="2132" y="879"/>
                      </a:lnTo>
                      <a:lnTo>
                        <a:pt x="2128" y="907"/>
                      </a:lnTo>
                      <a:lnTo>
                        <a:pt x="2118" y="925"/>
                      </a:lnTo>
                      <a:lnTo>
                        <a:pt x="2118" y="945"/>
                      </a:lnTo>
                      <a:lnTo>
                        <a:pt x="2100" y="963"/>
                      </a:lnTo>
                      <a:lnTo>
                        <a:pt x="2100" y="979"/>
                      </a:lnTo>
                      <a:lnTo>
                        <a:pt x="2088" y="983"/>
                      </a:lnTo>
                      <a:lnTo>
                        <a:pt x="2074" y="977"/>
                      </a:lnTo>
                      <a:lnTo>
                        <a:pt x="2086" y="961"/>
                      </a:lnTo>
                      <a:lnTo>
                        <a:pt x="2104" y="945"/>
                      </a:lnTo>
                      <a:lnTo>
                        <a:pt x="2110" y="925"/>
                      </a:lnTo>
                      <a:lnTo>
                        <a:pt x="2106" y="893"/>
                      </a:lnTo>
                      <a:lnTo>
                        <a:pt x="2090" y="865"/>
                      </a:lnTo>
                      <a:lnTo>
                        <a:pt x="2070" y="837"/>
                      </a:lnTo>
                      <a:lnTo>
                        <a:pt x="2056" y="797"/>
                      </a:lnTo>
                      <a:lnTo>
                        <a:pt x="2058" y="769"/>
                      </a:lnTo>
                      <a:lnTo>
                        <a:pt x="2062" y="745"/>
                      </a:lnTo>
                      <a:lnTo>
                        <a:pt x="2080" y="731"/>
                      </a:lnTo>
                      <a:lnTo>
                        <a:pt x="2098" y="701"/>
                      </a:lnTo>
                      <a:lnTo>
                        <a:pt x="2108" y="677"/>
                      </a:lnTo>
                      <a:lnTo>
                        <a:pt x="2106" y="663"/>
                      </a:lnTo>
                      <a:lnTo>
                        <a:pt x="2116" y="623"/>
                      </a:lnTo>
                      <a:lnTo>
                        <a:pt x="2106" y="603"/>
                      </a:lnTo>
                      <a:lnTo>
                        <a:pt x="2094" y="623"/>
                      </a:lnTo>
                      <a:lnTo>
                        <a:pt x="2100" y="641"/>
                      </a:lnTo>
                      <a:lnTo>
                        <a:pt x="2076" y="665"/>
                      </a:lnTo>
                      <a:lnTo>
                        <a:pt x="2060" y="659"/>
                      </a:lnTo>
                      <a:lnTo>
                        <a:pt x="2060" y="639"/>
                      </a:lnTo>
                      <a:lnTo>
                        <a:pt x="2022" y="657"/>
                      </a:lnTo>
                      <a:lnTo>
                        <a:pt x="2020" y="679"/>
                      </a:lnTo>
                      <a:lnTo>
                        <a:pt x="2004" y="703"/>
                      </a:lnTo>
                      <a:lnTo>
                        <a:pt x="2012" y="717"/>
                      </a:lnTo>
                      <a:lnTo>
                        <a:pt x="1968" y="731"/>
                      </a:lnTo>
                      <a:lnTo>
                        <a:pt x="1962" y="711"/>
                      </a:lnTo>
                      <a:lnTo>
                        <a:pt x="1934" y="719"/>
                      </a:lnTo>
                      <a:lnTo>
                        <a:pt x="1906" y="735"/>
                      </a:lnTo>
                      <a:lnTo>
                        <a:pt x="1854" y="737"/>
                      </a:lnTo>
                      <a:lnTo>
                        <a:pt x="1814" y="753"/>
                      </a:lnTo>
                      <a:lnTo>
                        <a:pt x="1810" y="767"/>
                      </a:lnTo>
                      <a:lnTo>
                        <a:pt x="1716" y="861"/>
                      </a:lnTo>
                      <a:lnTo>
                        <a:pt x="1738" y="877"/>
                      </a:lnTo>
                      <a:lnTo>
                        <a:pt x="1762" y="889"/>
                      </a:lnTo>
                      <a:lnTo>
                        <a:pt x="1794" y="875"/>
                      </a:lnTo>
                      <a:lnTo>
                        <a:pt x="1820" y="905"/>
                      </a:lnTo>
                      <a:lnTo>
                        <a:pt x="1826" y="953"/>
                      </a:lnTo>
                      <a:lnTo>
                        <a:pt x="1820" y="1021"/>
                      </a:lnTo>
                      <a:lnTo>
                        <a:pt x="1800" y="1059"/>
                      </a:lnTo>
                      <a:lnTo>
                        <a:pt x="1762" y="1127"/>
                      </a:lnTo>
                      <a:lnTo>
                        <a:pt x="1734" y="1151"/>
                      </a:lnTo>
                      <a:lnTo>
                        <a:pt x="1706" y="1191"/>
                      </a:lnTo>
                      <a:lnTo>
                        <a:pt x="1670" y="1207"/>
                      </a:lnTo>
                      <a:lnTo>
                        <a:pt x="1648" y="1209"/>
                      </a:lnTo>
                      <a:lnTo>
                        <a:pt x="1636" y="1193"/>
                      </a:lnTo>
                      <a:lnTo>
                        <a:pt x="1620" y="1215"/>
                      </a:lnTo>
                      <a:lnTo>
                        <a:pt x="1592" y="1239"/>
                      </a:lnTo>
                      <a:lnTo>
                        <a:pt x="1584" y="1263"/>
                      </a:lnTo>
                      <a:lnTo>
                        <a:pt x="1564" y="1281"/>
                      </a:lnTo>
                      <a:lnTo>
                        <a:pt x="1534" y="1295"/>
                      </a:lnTo>
                      <a:lnTo>
                        <a:pt x="1536" y="1317"/>
                      </a:lnTo>
                      <a:lnTo>
                        <a:pt x="1560" y="1337"/>
                      </a:lnTo>
                      <a:lnTo>
                        <a:pt x="1574" y="1375"/>
                      </a:lnTo>
                      <a:lnTo>
                        <a:pt x="1580" y="1409"/>
                      </a:lnTo>
                      <a:lnTo>
                        <a:pt x="1574" y="1427"/>
                      </a:lnTo>
                      <a:lnTo>
                        <a:pt x="1560" y="1445"/>
                      </a:lnTo>
                      <a:lnTo>
                        <a:pt x="1526" y="1449"/>
                      </a:lnTo>
                      <a:lnTo>
                        <a:pt x="1500" y="1445"/>
                      </a:lnTo>
                      <a:lnTo>
                        <a:pt x="1506" y="1393"/>
                      </a:lnTo>
                      <a:lnTo>
                        <a:pt x="1500" y="1377"/>
                      </a:lnTo>
                      <a:lnTo>
                        <a:pt x="1510" y="1369"/>
                      </a:lnTo>
                      <a:lnTo>
                        <a:pt x="1506" y="1355"/>
                      </a:lnTo>
                      <a:lnTo>
                        <a:pt x="1478" y="1341"/>
                      </a:lnTo>
                      <a:lnTo>
                        <a:pt x="1476" y="1329"/>
                      </a:lnTo>
                      <a:lnTo>
                        <a:pt x="1488" y="1315"/>
                      </a:lnTo>
                      <a:lnTo>
                        <a:pt x="1482" y="1295"/>
                      </a:lnTo>
                      <a:lnTo>
                        <a:pt x="1460" y="1281"/>
                      </a:lnTo>
                      <a:lnTo>
                        <a:pt x="1436" y="1279"/>
                      </a:lnTo>
                      <a:lnTo>
                        <a:pt x="1416" y="1299"/>
                      </a:lnTo>
                      <a:lnTo>
                        <a:pt x="1402" y="1299"/>
                      </a:lnTo>
                      <a:lnTo>
                        <a:pt x="1398" y="1283"/>
                      </a:lnTo>
                      <a:lnTo>
                        <a:pt x="1414" y="1251"/>
                      </a:lnTo>
                      <a:lnTo>
                        <a:pt x="1396" y="1243"/>
                      </a:lnTo>
                      <a:lnTo>
                        <a:pt x="1368" y="1269"/>
                      </a:lnTo>
                      <a:lnTo>
                        <a:pt x="1336" y="1283"/>
                      </a:lnTo>
                      <a:lnTo>
                        <a:pt x="1326" y="1293"/>
                      </a:lnTo>
                      <a:lnTo>
                        <a:pt x="1306" y="1295"/>
                      </a:lnTo>
                      <a:lnTo>
                        <a:pt x="1308" y="1323"/>
                      </a:lnTo>
                      <a:lnTo>
                        <a:pt x="1328" y="1325"/>
                      </a:lnTo>
                      <a:lnTo>
                        <a:pt x="1332" y="1349"/>
                      </a:lnTo>
                      <a:lnTo>
                        <a:pt x="1346" y="1353"/>
                      </a:lnTo>
                      <a:lnTo>
                        <a:pt x="1376" y="1337"/>
                      </a:lnTo>
                      <a:lnTo>
                        <a:pt x="1392" y="1345"/>
                      </a:lnTo>
                      <a:lnTo>
                        <a:pt x="1410" y="1357"/>
                      </a:lnTo>
                      <a:lnTo>
                        <a:pt x="1408" y="1367"/>
                      </a:lnTo>
                      <a:lnTo>
                        <a:pt x="1380" y="1365"/>
                      </a:lnTo>
                      <a:lnTo>
                        <a:pt x="1358" y="1379"/>
                      </a:lnTo>
                      <a:lnTo>
                        <a:pt x="1342" y="1383"/>
                      </a:lnTo>
                      <a:lnTo>
                        <a:pt x="1342" y="1397"/>
                      </a:lnTo>
                      <a:lnTo>
                        <a:pt x="1322" y="1411"/>
                      </a:lnTo>
                      <a:lnTo>
                        <a:pt x="1326" y="1425"/>
                      </a:lnTo>
                      <a:lnTo>
                        <a:pt x="1350" y="1439"/>
                      </a:lnTo>
                      <a:lnTo>
                        <a:pt x="1354" y="1475"/>
                      </a:lnTo>
                      <a:lnTo>
                        <a:pt x="1370" y="1507"/>
                      </a:lnTo>
                      <a:lnTo>
                        <a:pt x="1378" y="1519"/>
                      </a:lnTo>
                      <a:lnTo>
                        <a:pt x="1348" y="1517"/>
                      </a:lnTo>
                      <a:lnTo>
                        <a:pt x="1366" y="1537"/>
                      </a:lnTo>
                      <a:lnTo>
                        <a:pt x="1366" y="1547"/>
                      </a:lnTo>
                      <a:lnTo>
                        <a:pt x="1344" y="1565"/>
                      </a:lnTo>
                      <a:lnTo>
                        <a:pt x="1364" y="1581"/>
                      </a:lnTo>
                      <a:lnTo>
                        <a:pt x="1368" y="1601"/>
                      </a:lnTo>
                      <a:lnTo>
                        <a:pt x="1352" y="1619"/>
                      </a:lnTo>
                      <a:lnTo>
                        <a:pt x="1334" y="1635"/>
                      </a:lnTo>
                      <a:lnTo>
                        <a:pt x="1300" y="1663"/>
                      </a:lnTo>
                      <a:lnTo>
                        <a:pt x="1290" y="1693"/>
                      </a:lnTo>
                      <a:lnTo>
                        <a:pt x="1258" y="1725"/>
                      </a:lnTo>
                      <a:lnTo>
                        <a:pt x="1220" y="1747"/>
                      </a:lnTo>
                      <a:lnTo>
                        <a:pt x="1198" y="1765"/>
                      </a:lnTo>
                      <a:lnTo>
                        <a:pt x="1172" y="1765"/>
                      </a:lnTo>
                      <a:lnTo>
                        <a:pt x="1140" y="1763"/>
                      </a:lnTo>
                      <a:lnTo>
                        <a:pt x="1124" y="1753"/>
                      </a:lnTo>
                      <a:lnTo>
                        <a:pt x="1118" y="1769"/>
                      </a:lnTo>
                      <a:lnTo>
                        <a:pt x="1088" y="1779"/>
                      </a:lnTo>
                      <a:lnTo>
                        <a:pt x="1046" y="1783"/>
                      </a:lnTo>
                      <a:lnTo>
                        <a:pt x="1030" y="1801"/>
                      </a:lnTo>
                      <a:lnTo>
                        <a:pt x="1016" y="1793"/>
                      </a:lnTo>
                      <a:lnTo>
                        <a:pt x="1014" y="1767"/>
                      </a:lnTo>
                      <a:lnTo>
                        <a:pt x="992" y="1757"/>
                      </a:lnTo>
                      <a:lnTo>
                        <a:pt x="968" y="1761"/>
                      </a:lnTo>
                      <a:lnTo>
                        <a:pt x="940" y="1773"/>
                      </a:lnTo>
                      <a:lnTo>
                        <a:pt x="912" y="1783"/>
                      </a:lnTo>
                      <a:lnTo>
                        <a:pt x="890" y="1815"/>
                      </a:lnTo>
                      <a:lnTo>
                        <a:pt x="908" y="1849"/>
                      </a:lnTo>
                      <a:lnTo>
                        <a:pt x="924" y="1875"/>
                      </a:lnTo>
                      <a:lnTo>
                        <a:pt x="946" y="1909"/>
                      </a:lnTo>
                      <a:lnTo>
                        <a:pt x="970" y="1955"/>
                      </a:lnTo>
                      <a:lnTo>
                        <a:pt x="972" y="1989"/>
                      </a:lnTo>
                      <a:lnTo>
                        <a:pt x="972" y="2031"/>
                      </a:lnTo>
                      <a:lnTo>
                        <a:pt x="966" y="2051"/>
                      </a:lnTo>
                      <a:lnTo>
                        <a:pt x="952" y="2071"/>
                      </a:lnTo>
                      <a:lnTo>
                        <a:pt x="932" y="2071"/>
                      </a:lnTo>
                      <a:lnTo>
                        <a:pt x="906" y="2077"/>
                      </a:lnTo>
                      <a:lnTo>
                        <a:pt x="878" y="2091"/>
                      </a:lnTo>
                      <a:lnTo>
                        <a:pt x="862" y="2103"/>
                      </a:lnTo>
                      <a:lnTo>
                        <a:pt x="850" y="2101"/>
                      </a:lnTo>
                      <a:lnTo>
                        <a:pt x="840" y="2091"/>
                      </a:lnTo>
                      <a:lnTo>
                        <a:pt x="852" y="2067"/>
                      </a:lnTo>
                      <a:lnTo>
                        <a:pt x="822" y="2047"/>
                      </a:lnTo>
                      <a:lnTo>
                        <a:pt x="806" y="2019"/>
                      </a:lnTo>
                      <a:lnTo>
                        <a:pt x="802" y="1997"/>
                      </a:lnTo>
                      <a:lnTo>
                        <a:pt x="782" y="1977"/>
                      </a:lnTo>
                      <a:lnTo>
                        <a:pt x="760" y="1963"/>
                      </a:lnTo>
                      <a:lnTo>
                        <a:pt x="756" y="1937"/>
                      </a:lnTo>
                      <a:lnTo>
                        <a:pt x="736" y="1943"/>
                      </a:lnTo>
                      <a:lnTo>
                        <a:pt x="736" y="1977"/>
                      </a:lnTo>
                      <a:lnTo>
                        <a:pt x="724" y="2007"/>
                      </a:lnTo>
                      <a:lnTo>
                        <a:pt x="708" y="2033"/>
                      </a:lnTo>
                      <a:lnTo>
                        <a:pt x="726" y="2067"/>
                      </a:lnTo>
                      <a:lnTo>
                        <a:pt x="734" y="2113"/>
                      </a:lnTo>
                      <a:lnTo>
                        <a:pt x="752" y="2129"/>
                      </a:lnTo>
                      <a:lnTo>
                        <a:pt x="798" y="2197"/>
                      </a:lnTo>
                      <a:lnTo>
                        <a:pt x="800" y="2247"/>
                      </a:lnTo>
                      <a:lnTo>
                        <a:pt x="818" y="2293"/>
                      </a:lnTo>
                      <a:lnTo>
                        <a:pt x="806" y="2297"/>
                      </a:lnTo>
                      <a:lnTo>
                        <a:pt x="774" y="2259"/>
                      </a:lnTo>
                      <a:lnTo>
                        <a:pt x="744" y="2225"/>
                      </a:lnTo>
                      <a:lnTo>
                        <a:pt x="732" y="2193"/>
                      </a:lnTo>
                      <a:lnTo>
                        <a:pt x="728" y="2151"/>
                      </a:lnTo>
                      <a:lnTo>
                        <a:pt x="716" y="2125"/>
                      </a:lnTo>
                      <a:lnTo>
                        <a:pt x="694" y="2085"/>
                      </a:lnTo>
                      <a:lnTo>
                        <a:pt x="676" y="2055"/>
                      </a:lnTo>
                      <a:lnTo>
                        <a:pt x="688" y="2021"/>
                      </a:lnTo>
                      <a:lnTo>
                        <a:pt x="702" y="1985"/>
                      </a:lnTo>
                      <a:lnTo>
                        <a:pt x="702" y="1947"/>
                      </a:lnTo>
                      <a:lnTo>
                        <a:pt x="688" y="1919"/>
                      </a:lnTo>
                      <a:lnTo>
                        <a:pt x="698" y="1885"/>
                      </a:lnTo>
                      <a:lnTo>
                        <a:pt x="690" y="1841"/>
                      </a:lnTo>
                      <a:lnTo>
                        <a:pt x="690" y="1807"/>
                      </a:lnTo>
                      <a:lnTo>
                        <a:pt x="656" y="1825"/>
                      </a:lnTo>
                      <a:lnTo>
                        <a:pt x="630" y="1829"/>
                      </a:lnTo>
                      <a:lnTo>
                        <a:pt x="620" y="1819"/>
                      </a:lnTo>
                      <a:lnTo>
                        <a:pt x="628" y="1763"/>
                      </a:lnTo>
                      <a:lnTo>
                        <a:pt x="624" y="1715"/>
                      </a:lnTo>
                      <a:lnTo>
                        <a:pt x="600" y="1641"/>
                      </a:lnTo>
                      <a:lnTo>
                        <a:pt x="598" y="1585"/>
                      </a:lnTo>
                      <a:lnTo>
                        <a:pt x="598" y="1565"/>
                      </a:lnTo>
                      <a:lnTo>
                        <a:pt x="582" y="1563"/>
                      </a:lnTo>
                      <a:lnTo>
                        <a:pt x="580" y="1595"/>
                      </a:lnTo>
                      <a:lnTo>
                        <a:pt x="548" y="1597"/>
                      </a:lnTo>
                      <a:lnTo>
                        <a:pt x="536" y="1583"/>
                      </a:lnTo>
                      <a:lnTo>
                        <a:pt x="502" y="1587"/>
                      </a:lnTo>
                      <a:lnTo>
                        <a:pt x="490" y="1607"/>
                      </a:lnTo>
                      <a:lnTo>
                        <a:pt x="470" y="1625"/>
                      </a:lnTo>
                      <a:lnTo>
                        <a:pt x="434" y="1627"/>
                      </a:lnTo>
                      <a:lnTo>
                        <a:pt x="394" y="1659"/>
                      </a:lnTo>
                      <a:lnTo>
                        <a:pt x="348" y="1671"/>
                      </a:lnTo>
                      <a:lnTo>
                        <a:pt x="322" y="1691"/>
                      </a:lnTo>
                      <a:lnTo>
                        <a:pt x="322" y="1749"/>
                      </a:lnTo>
                      <a:lnTo>
                        <a:pt x="300" y="1779"/>
                      </a:lnTo>
                      <a:lnTo>
                        <a:pt x="300" y="1805"/>
                      </a:lnTo>
                      <a:lnTo>
                        <a:pt x="286" y="1813"/>
                      </a:lnTo>
                      <a:lnTo>
                        <a:pt x="282" y="1829"/>
                      </a:lnTo>
                      <a:lnTo>
                        <a:pt x="264" y="1839"/>
                      </a:lnTo>
                      <a:lnTo>
                        <a:pt x="248" y="1835"/>
                      </a:lnTo>
                      <a:lnTo>
                        <a:pt x="238" y="1815"/>
                      </a:lnTo>
                      <a:lnTo>
                        <a:pt x="238" y="1769"/>
                      </a:lnTo>
                      <a:lnTo>
                        <a:pt x="234" y="1695"/>
                      </a:lnTo>
                      <a:lnTo>
                        <a:pt x="232" y="1607"/>
                      </a:lnTo>
                      <a:lnTo>
                        <a:pt x="240" y="1531"/>
                      </a:lnTo>
                      <a:lnTo>
                        <a:pt x="252" y="1467"/>
                      </a:lnTo>
                      <a:lnTo>
                        <a:pt x="270" y="1451"/>
                      </a:lnTo>
                      <a:lnTo>
                        <a:pt x="268" y="1425"/>
                      </a:lnTo>
                      <a:lnTo>
                        <a:pt x="276" y="1409"/>
                      </a:lnTo>
                      <a:lnTo>
                        <a:pt x="262" y="1397"/>
                      </a:lnTo>
                      <a:lnTo>
                        <a:pt x="244" y="1415"/>
                      </a:lnTo>
                      <a:lnTo>
                        <a:pt x="234" y="1405"/>
                      </a:lnTo>
                      <a:lnTo>
                        <a:pt x="228" y="1377"/>
                      </a:lnTo>
                      <a:lnTo>
                        <a:pt x="232" y="1357"/>
                      </a:lnTo>
                      <a:lnTo>
                        <a:pt x="254" y="1359"/>
                      </a:lnTo>
                      <a:lnTo>
                        <a:pt x="240" y="1337"/>
                      </a:lnTo>
                      <a:lnTo>
                        <a:pt x="256" y="1333"/>
                      </a:lnTo>
                      <a:lnTo>
                        <a:pt x="228" y="1307"/>
                      </a:lnTo>
                      <a:lnTo>
                        <a:pt x="236" y="1265"/>
                      </a:lnTo>
                      <a:lnTo>
                        <a:pt x="244" y="1237"/>
                      </a:lnTo>
                      <a:lnTo>
                        <a:pt x="208" y="1207"/>
                      </a:lnTo>
                      <a:lnTo>
                        <a:pt x="176" y="1149"/>
                      </a:lnTo>
                      <a:lnTo>
                        <a:pt x="168" y="1101"/>
                      </a:lnTo>
                      <a:lnTo>
                        <a:pt x="180" y="1075"/>
                      </a:lnTo>
                      <a:lnTo>
                        <a:pt x="164" y="1051"/>
                      </a:lnTo>
                      <a:lnTo>
                        <a:pt x="170" y="971"/>
                      </a:lnTo>
                      <a:lnTo>
                        <a:pt x="196" y="921"/>
                      </a:lnTo>
                      <a:lnTo>
                        <a:pt x="186" y="895"/>
                      </a:lnTo>
                      <a:lnTo>
                        <a:pt x="152" y="975"/>
                      </a:lnTo>
                      <a:lnTo>
                        <a:pt x="138" y="1021"/>
                      </a:lnTo>
                      <a:lnTo>
                        <a:pt x="148" y="1037"/>
                      </a:lnTo>
                      <a:lnTo>
                        <a:pt x="126" y="1055"/>
                      </a:lnTo>
                      <a:lnTo>
                        <a:pt x="130" y="1107"/>
                      </a:lnTo>
                      <a:lnTo>
                        <a:pt x="158" y="1087"/>
                      </a:lnTo>
                      <a:lnTo>
                        <a:pt x="150" y="1133"/>
                      </a:lnTo>
                      <a:lnTo>
                        <a:pt x="146" y="1217"/>
                      </a:lnTo>
                      <a:lnTo>
                        <a:pt x="144" y="1233"/>
                      </a:lnTo>
                      <a:lnTo>
                        <a:pt x="132" y="1253"/>
                      </a:lnTo>
                      <a:lnTo>
                        <a:pt x="110" y="1255"/>
                      </a:lnTo>
                      <a:lnTo>
                        <a:pt x="96" y="1285"/>
                      </a:lnTo>
                      <a:lnTo>
                        <a:pt x="76" y="1281"/>
                      </a:lnTo>
                      <a:lnTo>
                        <a:pt x="50" y="1293"/>
                      </a:lnTo>
                      <a:lnTo>
                        <a:pt x="18" y="1291"/>
                      </a:lnTo>
                      <a:lnTo>
                        <a:pt x="0" y="1251"/>
                      </a:lnTo>
                      <a:lnTo>
                        <a:pt x="2" y="1209"/>
                      </a:lnTo>
                      <a:lnTo>
                        <a:pt x="22" y="1151"/>
                      </a:lnTo>
                      <a:lnTo>
                        <a:pt x="52" y="1081"/>
                      </a:lnTo>
                      <a:lnTo>
                        <a:pt x="84" y="1019"/>
                      </a:lnTo>
                      <a:lnTo>
                        <a:pt x="108" y="973"/>
                      </a:lnTo>
                      <a:lnTo>
                        <a:pt x="124" y="945"/>
                      </a:lnTo>
                      <a:lnTo>
                        <a:pt x="150" y="891"/>
                      </a:lnTo>
                      <a:lnTo>
                        <a:pt x="176" y="855"/>
                      </a:lnTo>
                      <a:lnTo>
                        <a:pt x="186" y="765"/>
                      </a:lnTo>
                      <a:lnTo>
                        <a:pt x="206" y="681"/>
                      </a:lnTo>
                      <a:lnTo>
                        <a:pt x="268" y="593"/>
                      </a:lnTo>
                      <a:lnTo>
                        <a:pt x="328" y="513"/>
                      </a:lnTo>
                      <a:lnTo>
                        <a:pt x="380" y="457"/>
                      </a:lnTo>
                      <a:lnTo>
                        <a:pt x="422" y="403"/>
                      </a:lnTo>
                      <a:lnTo>
                        <a:pt x="430" y="431"/>
                      </a:lnTo>
                      <a:lnTo>
                        <a:pt x="434" y="471"/>
                      </a:lnTo>
                      <a:lnTo>
                        <a:pt x="404" y="493"/>
                      </a:lnTo>
                      <a:lnTo>
                        <a:pt x="404" y="515"/>
                      </a:lnTo>
                      <a:lnTo>
                        <a:pt x="396" y="557"/>
                      </a:lnTo>
                      <a:lnTo>
                        <a:pt x="464" y="475"/>
                      </a:lnTo>
                      <a:lnTo>
                        <a:pt x="438" y="531"/>
                      </a:lnTo>
                      <a:lnTo>
                        <a:pt x="464" y="549"/>
                      </a:lnTo>
                      <a:lnTo>
                        <a:pt x="450" y="575"/>
                      </a:lnTo>
                      <a:lnTo>
                        <a:pt x="426" y="607"/>
                      </a:lnTo>
                      <a:lnTo>
                        <a:pt x="406" y="635"/>
                      </a:lnTo>
                      <a:lnTo>
                        <a:pt x="386" y="673"/>
                      </a:lnTo>
                      <a:lnTo>
                        <a:pt x="354" y="693"/>
                      </a:lnTo>
                      <a:lnTo>
                        <a:pt x="322" y="727"/>
                      </a:lnTo>
                      <a:lnTo>
                        <a:pt x="320" y="759"/>
                      </a:lnTo>
                      <a:lnTo>
                        <a:pt x="308" y="785"/>
                      </a:lnTo>
                      <a:lnTo>
                        <a:pt x="328" y="803"/>
                      </a:lnTo>
                      <a:lnTo>
                        <a:pt x="358" y="759"/>
                      </a:lnTo>
                      <a:lnTo>
                        <a:pt x="362" y="741"/>
                      </a:lnTo>
                      <a:lnTo>
                        <a:pt x="378" y="733"/>
                      </a:lnTo>
                      <a:lnTo>
                        <a:pt x="390" y="703"/>
                      </a:lnTo>
                      <a:lnTo>
                        <a:pt x="414" y="709"/>
                      </a:lnTo>
                      <a:lnTo>
                        <a:pt x="420" y="695"/>
                      </a:lnTo>
                      <a:lnTo>
                        <a:pt x="408" y="679"/>
                      </a:lnTo>
                      <a:lnTo>
                        <a:pt x="430" y="655"/>
                      </a:lnTo>
                      <a:lnTo>
                        <a:pt x="438" y="629"/>
                      </a:lnTo>
                      <a:lnTo>
                        <a:pt x="478" y="593"/>
                      </a:lnTo>
                      <a:lnTo>
                        <a:pt x="498" y="599"/>
                      </a:lnTo>
                      <a:lnTo>
                        <a:pt x="518" y="585"/>
                      </a:lnTo>
                      <a:lnTo>
                        <a:pt x="522" y="563"/>
                      </a:lnTo>
                      <a:lnTo>
                        <a:pt x="502" y="549"/>
                      </a:lnTo>
                      <a:lnTo>
                        <a:pt x="466" y="551"/>
                      </a:lnTo>
                      <a:lnTo>
                        <a:pt x="446" y="525"/>
                      </a:lnTo>
                      <a:lnTo>
                        <a:pt x="462" y="473"/>
                      </a:lnTo>
                      <a:lnTo>
                        <a:pt x="480" y="433"/>
                      </a:lnTo>
                      <a:lnTo>
                        <a:pt x="494" y="411"/>
                      </a:lnTo>
                      <a:lnTo>
                        <a:pt x="494" y="441"/>
                      </a:lnTo>
                      <a:lnTo>
                        <a:pt x="510" y="439"/>
                      </a:lnTo>
                      <a:lnTo>
                        <a:pt x="520" y="419"/>
                      </a:lnTo>
                      <a:lnTo>
                        <a:pt x="512" y="377"/>
                      </a:lnTo>
                      <a:lnTo>
                        <a:pt x="534" y="369"/>
                      </a:lnTo>
                      <a:lnTo>
                        <a:pt x="536" y="355"/>
                      </a:lnTo>
                      <a:lnTo>
                        <a:pt x="522" y="347"/>
                      </a:lnTo>
                      <a:lnTo>
                        <a:pt x="500" y="375"/>
                      </a:lnTo>
                      <a:lnTo>
                        <a:pt x="490" y="391"/>
                      </a:lnTo>
                      <a:lnTo>
                        <a:pt x="438" y="419"/>
                      </a:lnTo>
                      <a:lnTo>
                        <a:pt x="438" y="391"/>
                      </a:lnTo>
                      <a:lnTo>
                        <a:pt x="494" y="331"/>
                      </a:lnTo>
                      <a:lnTo>
                        <a:pt x="608" y="231"/>
                      </a:lnTo>
                      <a:lnTo>
                        <a:pt x="704" y="157"/>
                      </a:lnTo>
                      <a:lnTo>
                        <a:pt x="847" y="6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4" name="Freeform 190"/>
                <p:cNvSpPr>
                  <a:spLocks/>
                </p:cNvSpPr>
                <p:nvPr/>
              </p:nvSpPr>
              <p:spPr bwMode="ltGray">
                <a:xfrm>
                  <a:off x="2802" y="2081"/>
                  <a:ext cx="58" cy="87"/>
                </a:xfrm>
                <a:custGeom>
                  <a:avLst/>
                  <a:gdLst/>
                  <a:ahLst/>
                  <a:cxnLst>
                    <a:cxn ang="0">
                      <a:pos x="0" y="23"/>
                    </a:cxn>
                    <a:cxn ang="0">
                      <a:pos x="2" y="17"/>
                    </a:cxn>
                    <a:cxn ang="0">
                      <a:pos x="14" y="13"/>
                    </a:cxn>
                    <a:cxn ang="0">
                      <a:pos x="36" y="5"/>
                    </a:cxn>
                    <a:cxn ang="0">
                      <a:pos x="46" y="19"/>
                    </a:cxn>
                    <a:cxn ang="0">
                      <a:pos x="58" y="33"/>
                    </a:cxn>
                    <a:cxn ang="0">
                      <a:pos x="40" y="71"/>
                    </a:cxn>
                    <a:cxn ang="0">
                      <a:pos x="38" y="83"/>
                    </a:cxn>
                    <a:cxn ang="0">
                      <a:pos x="26" y="87"/>
                    </a:cxn>
                    <a:cxn ang="0">
                      <a:pos x="12" y="75"/>
                    </a:cxn>
                    <a:cxn ang="0">
                      <a:pos x="18" y="43"/>
                    </a:cxn>
                    <a:cxn ang="0">
                      <a:pos x="6" y="41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58" h="87">
                      <a:moveTo>
                        <a:pt x="0" y="23"/>
                      </a:moveTo>
                      <a:cubicBezTo>
                        <a:pt x="1" y="21"/>
                        <a:pt x="0" y="18"/>
                        <a:pt x="2" y="17"/>
                      </a:cubicBezTo>
                      <a:cubicBezTo>
                        <a:pt x="5" y="15"/>
                        <a:pt x="14" y="13"/>
                        <a:pt x="14" y="13"/>
                      </a:cubicBezTo>
                      <a:cubicBezTo>
                        <a:pt x="18" y="0"/>
                        <a:pt x="23" y="3"/>
                        <a:pt x="36" y="5"/>
                      </a:cubicBezTo>
                      <a:cubicBezTo>
                        <a:pt x="52" y="2"/>
                        <a:pt x="55" y="5"/>
                        <a:pt x="46" y="19"/>
                      </a:cubicBezTo>
                      <a:cubicBezTo>
                        <a:pt x="51" y="26"/>
                        <a:pt x="55" y="25"/>
                        <a:pt x="58" y="33"/>
                      </a:cubicBezTo>
                      <a:cubicBezTo>
                        <a:pt x="49" y="47"/>
                        <a:pt x="45" y="55"/>
                        <a:pt x="40" y="71"/>
                      </a:cubicBezTo>
                      <a:cubicBezTo>
                        <a:pt x="42" y="76"/>
                        <a:pt x="44" y="79"/>
                        <a:pt x="38" y="83"/>
                      </a:cubicBezTo>
                      <a:cubicBezTo>
                        <a:pt x="34" y="85"/>
                        <a:pt x="26" y="87"/>
                        <a:pt x="26" y="87"/>
                      </a:cubicBezTo>
                      <a:cubicBezTo>
                        <a:pt x="23" y="79"/>
                        <a:pt x="20" y="78"/>
                        <a:pt x="12" y="75"/>
                      </a:cubicBezTo>
                      <a:cubicBezTo>
                        <a:pt x="15" y="64"/>
                        <a:pt x="15" y="54"/>
                        <a:pt x="18" y="43"/>
                      </a:cubicBezTo>
                      <a:cubicBezTo>
                        <a:pt x="15" y="34"/>
                        <a:pt x="12" y="33"/>
                        <a:pt x="6" y="41"/>
                      </a:cubicBezTo>
                      <a:cubicBezTo>
                        <a:pt x="2" y="34"/>
                        <a:pt x="0" y="31"/>
                        <a:pt x="0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5" name="Freeform 191"/>
                <p:cNvSpPr>
                  <a:spLocks/>
                </p:cNvSpPr>
                <p:nvPr/>
              </p:nvSpPr>
              <p:spPr bwMode="ltGray">
                <a:xfrm>
                  <a:off x="2832" y="1817"/>
                  <a:ext cx="279" cy="307"/>
                </a:xfrm>
                <a:custGeom>
                  <a:avLst/>
                  <a:gdLst/>
                  <a:ahLst/>
                  <a:cxnLst>
                    <a:cxn ang="0">
                      <a:pos x="44" y="251"/>
                    </a:cxn>
                    <a:cxn ang="0">
                      <a:pos x="28" y="265"/>
                    </a:cxn>
                    <a:cxn ang="0">
                      <a:pos x="10" y="271"/>
                    </a:cxn>
                    <a:cxn ang="0">
                      <a:pos x="4" y="269"/>
                    </a:cxn>
                    <a:cxn ang="0">
                      <a:pos x="0" y="257"/>
                    </a:cxn>
                    <a:cxn ang="0">
                      <a:pos x="22" y="241"/>
                    </a:cxn>
                    <a:cxn ang="0">
                      <a:pos x="34" y="237"/>
                    </a:cxn>
                    <a:cxn ang="0">
                      <a:pos x="48" y="223"/>
                    </a:cxn>
                    <a:cxn ang="0">
                      <a:pos x="66" y="217"/>
                    </a:cxn>
                    <a:cxn ang="0">
                      <a:pos x="82" y="219"/>
                    </a:cxn>
                    <a:cxn ang="0">
                      <a:pos x="94" y="215"/>
                    </a:cxn>
                    <a:cxn ang="0">
                      <a:pos x="104" y="205"/>
                    </a:cxn>
                    <a:cxn ang="0">
                      <a:pos x="122" y="211"/>
                    </a:cxn>
                    <a:cxn ang="0">
                      <a:pos x="128" y="195"/>
                    </a:cxn>
                    <a:cxn ang="0">
                      <a:pos x="146" y="183"/>
                    </a:cxn>
                    <a:cxn ang="0">
                      <a:pos x="142" y="165"/>
                    </a:cxn>
                    <a:cxn ang="0">
                      <a:pos x="154" y="161"/>
                    </a:cxn>
                    <a:cxn ang="0">
                      <a:pos x="166" y="163"/>
                    </a:cxn>
                    <a:cxn ang="0">
                      <a:pos x="170" y="183"/>
                    </a:cxn>
                    <a:cxn ang="0">
                      <a:pos x="194" y="163"/>
                    </a:cxn>
                    <a:cxn ang="0">
                      <a:pos x="180" y="149"/>
                    </a:cxn>
                    <a:cxn ang="0">
                      <a:pos x="192" y="131"/>
                    </a:cxn>
                    <a:cxn ang="0">
                      <a:pos x="208" y="145"/>
                    </a:cxn>
                    <a:cxn ang="0">
                      <a:pos x="228" y="121"/>
                    </a:cxn>
                    <a:cxn ang="0">
                      <a:pos x="224" y="95"/>
                    </a:cxn>
                    <a:cxn ang="0">
                      <a:pos x="232" y="55"/>
                    </a:cxn>
                    <a:cxn ang="0">
                      <a:pos x="230" y="37"/>
                    </a:cxn>
                    <a:cxn ang="0">
                      <a:pos x="222" y="25"/>
                    </a:cxn>
                    <a:cxn ang="0">
                      <a:pos x="218" y="13"/>
                    </a:cxn>
                    <a:cxn ang="0">
                      <a:pos x="230" y="3"/>
                    </a:cxn>
                    <a:cxn ang="0">
                      <a:pos x="244" y="17"/>
                    </a:cxn>
                    <a:cxn ang="0">
                      <a:pos x="246" y="31"/>
                    </a:cxn>
                    <a:cxn ang="0">
                      <a:pos x="254" y="53"/>
                    </a:cxn>
                    <a:cxn ang="0">
                      <a:pos x="266" y="69"/>
                    </a:cxn>
                    <a:cxn ang="0">
                      <a:pos x="276" y="93"/>
                    </a:cxn>
                    <a:cxn ang="0">
                      <a:pos x="262" y="137"/>
                    </a:cxn>
                    <a:cxn ang="0">
                      <a:pos x="246" y="177"/>
                    </a:cxn>
                    <a:cxn ang="0">
                      <a:pos x="240" y="231"/>
                    </a:cxn>
                    <a:cxn ang="0">
                      <a:pos x="220" y="229"/>
                    </a:cxn>
                    <a:cxn ang="0">
                      <a:pos x="206" y="237"/>
                    </a:cxn>
                    <a:cxn ang="0">
                      <a:pos x="188" y="239"/>
                    </a:cxn>
                    <a:cxn ang="0">
                      <a:pos x="168" y="245"/>
                    </a:cxn>
                    <a:cxn ang="0">
                      <a:pos x="150" y="239"/>
                    </a:cxn>
                    <a:cxn ang="0">
                      <a:pos x="140" y="267"/>
                    </a:cxn>
                    <a:cxn ang="0">
                      <a:pos x="130" y="281"/>
                    </a:cxn>
                    <a:cxn ang="0">
                      <a:pos x="110" y="271"/>
                    </a:cxn>
                    <a:cxn ang="0">
                      <a:pos x="104" y="243"/>
                    </a:cxn>
                    <a:cxn ang="0">
                      <a:pos x="82" y="253"/>
                    </a:cxn>
                    <a:cxn ang="0">
                      <a:pos x="64" y="255"/>
                    </a:cxn>
                    <a:cxn ang="0">
                      <a:pos x="50" y="255"/>
                    </a:cxn>
                    <a:cxn ang="0">
                      <a:pos x="52" y="261"/>
                    </a:cxn>
                    <a:cxn ang="0">
                      <a:pos x="50" y="267"/>
                    </a:cxn>
                    <a:cxn ang="0">
                      <a:pos x="80" y="259"/>
                    </a:cxn>
                    <a:cxn ang="0">
                      <a:pos x="86" y="257"/>
                    </a:cxn>
                    <a:cxn ang="0">
                      <a:pos x="98" y="261"/>
                    </a:cxn>
                    <a:cxn ang="0">
                      <a:pos x="96" y="269"/>
                    </a:cxn>
                    <a:cxn ang="0">
                      <a:pos x="80" y="291"/>
                    </a:cxn>
                    <a:cxn ang="0">
                      <a:pos x="60" y="289"/>
                    </a:cxn>
                    <a:cxn ang="0">
                      <a:pos x="50" y="307"/>
                    </a:cxn>
                    <a:cxn ang="0">
                      <a:pos x="36" y="291"/>
                    </a:cxn>
                    <a:cxn ang="0">
                      <a:pos x="44" y="273"/>
                    </a:cxn>
                    <a:cxn ang="0">
                      <a:pos x="40" y="261"/>
                    </a:cxn>
                    <a:cxn ang="0">
                      <a:pos x="44" y="251"/>
                    </a:cxn>
                  </a:cxnLst>
                  <a:rect l="0" t="0" r="r" b="b"/>
                  <a:pathLst>
                    <a:path w="279" h="307">
                      <a:moveTo>
                        <a:pt x="44" y="251"/>
                      </a:moveTo>
                      <a:cubicBezTo>
                        <a:pt x="38" y="255"/>
                        <a:pt x="35" y="262"/>
                        <a:pt x="28" y="265"/>
                      </a:cubicBezTo>
                      <a:cubicBezTo>
                        <a:pt x="22" y="268"/>
                        <a:pt x="10" y="271"/>
                        <a:pt x="10" y="271"/>
                      </a:cubicBezTo>
                      <a:cubicBezTo>
                        <a:pt x="8" y="270"/>
                        <a:pt x="5" y="271"/>
                        <a:pt x="4" y="269"/>
                      </a:cubicBezTo>
                      <a:cubicBezTo>
                        <a:pt x="2" y="266"/>
                        <a:pt x="0" y="257"/>
                        <a:pt x="0" y="257"/>
                      </a:cubicBezTo>
                      <a:cubicBezTo>
                        <a:pt x="5" y="249"/>
                        <a:pt x="13" y="245"/>
                        <a:pt x="22" y="241"/>
                      </a:cubicBezTo>
                      <a:cubicBezTo>
                        <a:pt x="26" y="239"/>
                        <a:pt x="34" y="237"/>
                        <a:pt x="34" y="237"/>
                      </a:cubicBezTo>
                      <a:cubicBezTo>
                        <a:pt x="37" y="233"/>
                        <a:pt x="44" y="226"/>
                        <a:pt x="48" y="223"/>
                      </a:cubicBezTo>
                      <a:cubicBezTo>
                        <a:pt x="53" y="220"/>
                        <a:pt x="66" y="217"/>
                        <a:pt x="66" y="217"/>
                      </a:cubicBezTo>
                      <a:cubicBezTo>
                        <a:pt x="71" y="218"/>
                        <a:pt x="77" y="219"/>
                        <a:pt x="82" y="219"/>
                      </a:cubicBezTo>
                      <a:cubicBezTo>
                        <a:pt x="86" y="219"/>
                        <a:pt x="94" y="215"/>
                        <a:pt x="94" y="215"/>
                      </a:cubicBezTo>
                      <a:cubicBezTo>
                        <a:pt x="96" y="212"/>
                        <a:pt x="100" y="205"/>
                        <a:pt x="104" y="205"/>
                      </a:cubicBezTo>
                      <a:cubicBezTo>
                        <a:pt x="110" y="205"/>
                        <a:pt x="122" y="211"/>
                        <a:pt x="122" y="211"/>
                      </a:cubicBezTo>
                      <a:cubicBezTo>
                        <a:pt x="132" y="208"/>
                        <a:pt x="130" y="204"/>
                        <a:pt x="128" y="195"/>
                      </a:cubicBezTo>
                      <a:cubicBezTo>
                        <a:pt x="136" y="190"/>
                        <a:pt x="141" y="191"/>
                        <a:pt x="146" y="183"/>
                      </a:cubicBezTo>
                      <a:cubicBezTo>
                        <a:pt x="144" y="179"/>
                        <a:pt x="136" y="170"/>
                        <a:pt x="142" y="165"/>
                      </a:cubicBezTo>
                      <a:cubicBezTo>
                        <a:pt x="145" y="163"/>
                        <a:pt x="154" y="161"/>
                        <a:pt x="154" y="161"/>
                      </a:cubicBezTo>
                      <a:cubicBezTo>
                        <a:pt x="159" y="175"/>
                        <a:pt x="151" y="158"/>
                        <a:pt x="166" y="163"/>
                      </a:cubicBezTo>
                      <a:cubicBezTo>
                        <a:pt x="163" y="173"/>
                        <a:pt x="158" y="179"/>
                        <a:pt x="170" y="183"/>
                      </a:cubicBezTo>
                      <a:cubicBezTo>
                        <a:pt x="182" y="179"/>
                        <a:pt x="181" y="167"/>
                        <a:pt x="194" y="163"/>
                      </a:cubicBezTo>
                      <a:cubicBezTo>
                        <a:pt x="192" y="157"/>
                        <a:pt x="180" y="149"/>
                        <a:pt x="180" y="149"/>
                      </a:cubicBezTo>
                      <a:cubicBezTo>
                        <a:pt x="173" y="138"/>
                        <a:pt x="182" y="134"/>
                        <a:pt x="192" y="131"/>
                      </a:cubicBezTo>
                      <a:cubicBezTo>
                        <a:pt x="206" y="136"/>
                        <a:pt x="191" y="149"/>
                        <a:pt x="208" y="145"/>
                      </a:cubicBezTo>
                      <a:cubicBezTo>
                        <a:pt x="212" y="133"/>
                        <a:pt x="216" y="125"/>
                        <a:pt x="228" y="121"/>
                      </a:cubicBezTo>
                      <a:cubicBezTo>
                        <a:pt x="231" y="112"/>
                        <a:pt x="226" y="104"/>
                        <a:pt x="224" y="95"/>
                      </a:cubicBezTo>
                      <a:cubicBezTo>
                        <a:pt x="228" y="82"/>
                        <a:pt x="223" y="68"/>
                        <a:pt x="232" y="55"/>
                      </a:cubicBezTo>
                      <a:cubicBezTo>
                        <a:pt x="234" y="45"/>
                        <a:pt x="239" y="43"/>
                        <a:pt x="230" y="37"/>
                      </a:cubicBezTo>
                      <a:cubicBezTo>
                        <a:pt x="227" y="33"/>
                        <a:pt x="224" y="30"/>
                        <a:pt x="222" y="25"/>
                      </a:cubicBezTo>
                      <a:cubicBezTo>
                        <a:pt x="221" y="21"/>
                        <a:pt x="218" y="13"/>
                        <a:pt x="218" y="13"/>
                      </a:cubicBezTo>
                      <a:cubicBezTo>
                        <a:pt x="221" y="5"/>
                        <a:pt x="221" y="0"/>
                        <a:pt x="230" y="3"/>
                      </a:cubicBezTo>
                      <a:cubicBezTo>
                        <a:pt x="233" y="11"/>
                        <a:pt x="236" y="14"/>
                        <a:pt x="244" y="17"/>
                      </a:cubicBezTo>
                      <a:cubicBezTo>
                        <a:pt x="248" y="29"/>
                        <a:pt x="234" y="23"/>
                        <a:pt x="246" y="31"/>
                      </a:cubicBezTo>
                      <a:cubicBezTo>
                        <a:pt x="242" y="42"/>
                        <a:pt x="246" y="47"/>
                        <a:pt x="254" y="53"/>
                      </a:cubicBezTo>
                      <a:cubicBezTo>
                        <a:pt x="257" y="61"/>
                        <a:pt x="259" y="64"/>
                        <a:pt x="266" y="69"/>
                      </a:cubicBezTo>
                      <a:cubicBezTo>
                        <a:pt x="269" y="78"/>
                        <a:pt x="271" y="85"/>
                        <a:pt x="276" y="93"/>
                      </a:cubicBezTo>
                      <a:cubicBezTo>
                        <a:pt x="279" y="107"/>
                        <a:pt x="272" y="127"/>
                        <a:pt x="262" y="137"/>
                      </a:cubicBezTo>
                      <a:cubicBezTo>
                        <a:pt x="245" y="131"/>
                        <a:pt x="250" y="164"/>
                        <a:pt x="246" y="177"/>
                      </a:cubicBezTo>
                      <a:cubicBezTo>
                        <a:pt x="244" y="197"/>
                        <a:pt x="245" y="212"/>
                        <a:pt x="240" y="231"/>
                      </a:cubicBezTo>
                      <a:cubicBezTo>
                        <a:pt x="232" y="229"/>
                        <a:pt x="228" y="226"/>
                        <a:pt x="220" y="229"/>
                      </a:cubicBezTo>
                      <a:cubicBezTo>
                        <a:pt x="217" y="237"/>
                        <a:pt x="215" y="240"/>
                        <a:pt x="206" y="237"/>
                      </a:cubicBezTo>
                      <a:cubicBezTo>
                        <a:pt x="203" y="247"/>
                        <a:pt x="196" y="242"/>
                        <a:pt x="188" y="239"/>
                      </a:cubicBezTo>
                      <a:cubicBezTo>
                        <a:pt x="181" y="241"/>
                        <a:pt x="175" y="243"/>
                        <a:pt x="168" y="245"/>
                      </a:cubicBezTo>
                      <a:cubicBezTo>
                        <a:pt x="162" y="243"/>
                        <a:pt x="150" y="239"/>
                        <a:pt x="150" y="239"/>
                      </a:cubicBezTo>
                      <a:cubicBezTo>
                        <a:pt x="153" y="253"/>
                        <a:pt x="150" y="257"/>
                        <a:pt x="140" y="267"/>
                      </a:cubicBezTo>
                      <a:cubicBezTo>
                        <a:pt x="135" y="281"/>
                        <a:pt x="140" y="278"/>
                        <a:pt x="130" y="281"/>
                      </a:cubicBezTo>
                      <a:cubicBezTo>
                        <a:pt x="121" y="278"/>
                        <a:pt x="113" y="281"/>
                        <a:pt x="110" y="271"/>
                      </a:cubicBezTo>
                      <a:cubicBezTo>
                        <a:pt x="114" y="259"/>
                        <a:pt x="116" y="251"/>
                        <a:pt x="104" y="243"/>
                      </a:cubicBezTo>
                      <a:cubicBezTo>
                        <a:pt x="93" y="245"/>
                        <a:pt x="88" y="244"/>
                        <a:pt x="82" y="253"/>
                      </a:cubicBezTo>
                      <a:cubicBezTo>
                        <a:pt x="67" y="248"/>
                        <a:pt x="73" y="246"/>
                        <a:pt x="64" y="255"/>
                      </a:cubicBezTo>
                      <a:cubicBezTo>
                        <a:pt x="56" y="252"/>
                        <a:pt x="53" y="245"/>
                        <a:pt x="50" y="255"/>
                      </a:cubicBezTo>
                      <a:cubicBezTo>
                        <a:pt x="51" y="257"/>
                        <a:pt x="52" y="259"/>
                        <a:pt x="52" y="261"/>
                      </a:cubicBezTo>
                      <a:cubicBezTo>
                        <a:pt x="52" y="263"/>
                        <a:pt x="48" y="266"/>
                        <a:pt x="50" y="267"/>
                      </a:cubicBezTo>
                      <a:cubicBezTo>
                        <a:pt x="55" y="269"/>
                        <a:pt x="76" y="260"/>
                        <a:pt x="80" y="259"/>
                      </a:cubicBezTo>
                      <a:cubicBezTo>
                        <a:pt x="82" y="258"/>
                        <a:pt x="86" y="257"/>
                        <a:pt x="86" y="257"/>
                      </a:cubicBezTo>
                      <a:cubicBezTo>
                        <a:pt x="90" y="258"/>
                        <a:pt x="94" y="260"/>
                        <a:pt x="98" y="261"/>
                      </a:cubicBezTo>
                      <a:cubicBezTo>
                        <a:pt x="101" y="262"/>
                        <a:pt x="97" y="266"/>
                        <a:pt x="96" y="269"/>
                      </a:cubicBezTo>
                      <a:cubicBezTo>
                        <a:pt x="92" y="281"/>
                        <a:pt x="91" y="284"/>
                        <a:pt x="80" y="291"/>
                      </a:cubicBezTo>
                      <a:cubicBezTo>
                        <a:pt x="72" y="283"/>
                        <a:pt x="71" y="286"/>
                        <a:pt x="60" y="289"/>
                      </a:cubicBezTo>
                      <a:cubicBezTo>
                        <a:pt x="55" y="304"/>
                        <a:pt x="59" y="298"/>
                        <a:pt x="50" y="307"/>
                      </a:cubicBezTo>
                      <a:cubicBezTo>
                        <a:pt x="39" y="304"/>
                        <a:pt x="42" y="300"/>
                        <a:pt x="36" y="291"/>
                      </a:cubicBezTo>
                      <a:cubicBezTo>
                        <a:pt x="41" y="277"/>
                        <a:pt x="38" y="283"/>
                        <a:pt x="44" y="273"/>
                      </a:cubicBezTo>
                      <a:cubicBezTo>
                        <a:pt x="43" y="269"/>
                        <a:pt x="36" y="263"/>
                        <a:pt x="40" y="261"/>
                      </a:cubicBezTo>
                      <a:cubicBezTo>
                        <a:pt x="48" y="256"/>
                        <a:pt x="47" y="259"/>
                        <a:pt x="44" y="2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6" name="Freeform 192"/>
                <p:cNvSpPr>
                  <a:spLocks/>
                </p:cNvSpPr>
                <p:nvPr/>
              </p:nvSpPr>
              <p:spPr bwMode="ltGray">
                <a:xfrm>
                  <a:off x="3055" y="1733"/>
                  <a:ext cx="138" cy="113"/>
                </a:xfrm>
                <a:custGeom>
                  <a:avLst/>
                  <a:gdLst/>
                  <a:ahLst/>
                  <a:cxnLst>
                    <a:cxn ang="0">
                      <a:pos x="7" y="81"/>
                    </a:cxn>
                    <a:cxn ang="0">
                      <a:pos x="11" y="63"/>
                    </a:cxn>
                    <a:cxn ang="0">
                      <a:pos x="23" y="69"/>
                    </a:cxn>
                    <a:cxn ang="0">
                      <a:pos x="29" y="51"/>
                    </a:cxn>
                    <a:cxn ang="0">
                      <a:pos x="31" y="45"/>
                    </a:cxn>
                    <a:cxn ang="0">
                      <a:pos x="25" y="15"/>
                    </a:cxn>
                    <a:cxn ang="0">
                      <a:pos x="35" y="3"/>
                    </a:cxn>
                    <a:cxn ang="0">
                      <a:pos x="57" y="17"/>
                    </a:cxn>
                    <a:cxn ang="0">
                      <a:pos x="79" y="41"/>
                    </a:cxn>
                    <a:cxn ang="0">
                      <a:pos x="99" y="35"/>
                    </a:cxn>
                    <a:cxn ang="0">
                      <a:pos x="113" y="37"/>
                    </a:cxn>
                    <a:cxn ang="0">
                      <a:pos x="127" y="25"/>
                    </a:cxn>
                    <a:cxn ang="0">
                      <a:pos x="125" y="39"/>
                    </a:cxn>
                    <a:cxn ang="0">
                      <a:pos x="111" y="45"/>
                    </a:cxn>
                    <a:cxn ang="0">
                      <a:pos x="109" y="57"/>
                    </a:cxn>
                    <a:cxn ang="0">
                      <a:pos x="95" y="73"/>
                    </a:cxn>
                    <a:cxn ang="0">
                      <a:pos x="83" y="77"/>
                    </a:cxn>
                    <a:cxn ang="0">
                      <a:pos x="73" y="101"/>
                    </a:cxn>
                    <a:cxn ang="0">
                      <a:pos x="69" y="113"/>
                    </a:cxn>
                    <a:cxn ang="0">
                      <a:pos x="51" y="99"/>
                    </a:cxn>
                    <a:cxn ang="0">
                      <a:pos x="33" y="87"/>
                    </a:cxn>
                    <a:cxn ang="0">
                      <a:pos x="17" y="95"/>
                    </a:cxn>
                    <a:cxn ang="0">
                      <a:pos x="7" y="81"/>
                    </a:cxn>
                  </a:cxnLst>
                  <a:rect l="0" t="0" r="r" b="b"/>
                  <a:pathLst>
                    <a:path w="138" h="113">
                      <a:moveTo>
                        <a:pt x="7" y="81"/>
                      </a:moveTo>
                      <a:cubicBezTo>
                        <a:pt x="2" y="73"/>
                        <a:pt x="1" y="66"/>
                        <a:pt x="11" y="63"/>
                      </a:cubicBezTo>
                      <a:cubicBezTo>
                        <a:pt x="11" y="63"/>
                        <a:pt x="21" y="71"/>
                        <a:pt x="23" y="69"/>
                      </a:cubicBezTo>
                      <a:cubicBezTo>
                        <a:pt x="23" y="69"/>
                        <a:pt x="28" y="54"/>
                        <a:pt x="29" y="51"/>
                      </a:cubicBezTo>
                      <a:cubicBezTo>
                        <a:pt x="30" y="49"/>
                        <a:pt x="31" y="45"/>
                        <a:pt x="31" y="45"/>
                      </a:cubicBezTo>
                      <a:cubicBezTo>
                        <a:pt x="30" y="34"/>
                        <a:pt x="28" y="26"/>
                        <a:pt x="25" y="15"/>
                      </a:cubicBezTo>
                      <a:cubicBezTo>
                        <a:pt x="27" y="6"/>
                        <a:pt x="25" y="0"/>
                        <a:pt x="35" y="3"/>
                      </a:cubicBezTo>
                      <a:cubicBezTo>
                        <a:pt x="42" y="13"/>
                        <a:pt x="44" y="15"/>
                        <a:pt x="57" y="17"/>
                      </a:cubicBezTo>
                      <a:cubicBezTo>
                        <a:pt x="61" y="29"/>
                        <a:pt x="66" y="37"/>
                        <a:pt x="79" y="41"/>
                      </a:cubicBezTo>
                      <a:cubicBezTo>
                        <a:pt x="94" y="36"/>
                        <a:pt x="87" y="38"/>
                        <a:pt x="99" y="35"/>
                      </a:cubicBezTo>
                      <a:cubicBezTo>
                        <a:pt x="106" y="25"/>
                        <a:pt x="104" y="34"/>
                        <a:pt x="113" y="37"/>
                      </a:cubicBezTo>
                      <a:cubicBezTo>
                        <a:pt x="120" y="32"/>
                        <a:pt x="119" y="28"/>
                        <a:pt x="127" y="25"/>
                      </a:cubicBezTo>
                      <a:cubicBezTo>
                        <a:pt x="138" y="29"/>
                        <a:pt x="131" y="33"/>
                        <a:pt x="125" y="39"/>
                      </a:cubicBezTo>
                      <a:cubicBezTo>
                        <a:pt x="122" y="48"/>
                        <a:pt x="119" y="48"/>
                        <a:pt x="111" y="45"/>
                      </a:cubicBezTo>
                      <a:cubicBezTo>
                        <a:pt x="98" y="48"/>
                        <a:pt x="99" y="50"/>
                        <a:pt x="109" y="57"/>
                      </a:cubicBezTo>
                      <a:cubicBezTo>
                        <a:pt x="117" y="69"/>
                        <a:pt x="105" y="70"/>
                        <a:pt x="95" y="73"/>
                      </a:cubicBezTo>
                      <a:cubicBezTo>
                        <a:pt x="91" y="74"/>
                        <a:pt x="83" y="77"/>
                        <a:pt x="83" y="77"/>
                      </a:cubicBezTo>
                      <a:cubicBezTo>
                        <a:pt x="80" y="86"/>
                        <a:pt x="76" y="92"/>
                        <a:pt x="73" y="101"/>
                      </a:cubicBezTo>
                      <a:cubicBezTo>
                        <a:pt x="72" y="105"/>
                        <a:pt x="69" y="113"/>
                        <a:pt x="69" y="113"/>
                      </a:cubicBezTo>
                      <a:cubicBezTo>
                        <a:pt x="58" y="110"/>
                        <a:pt x="60" y="106"/>
                        <a:pt x="51" y="99"/>
                      </a:cubicBezTo>
                      <a:cubicBezTo>
                        <a:pt x="45" y="95"/>
                        <a:pt x="33" y="87"/>
                        <a:pt x="33" y="87"/>
                      </a:cubicBezTo>
                      <a:cubicBezTo>
                        <a:pt x="25" y="92"/>
                        <a:pt x="26" y="98"/>
                        <a:pt x="17" y="95"/>
                      </a:cubicBezTo>
                      <a:cubicBezTo>
                        <a:pt x="16" y="93"/>
                        <a:pt x="0" y="81"/>
                        <a:pt x="7" y="8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7" name="Freeform 193"/>
                <p:cNvSpPr>
                  <a:spLocks/>
                </p:cNvSpPr>
                <p:nvPr/>
              </p:nvSpPr>
              <p:spPr bwMode="ltGray">
                <a:xfrm>
                  <a:off x="3194" y="1718"/>
                  <a:ext cx="46" cy="34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24" y="0"/>
                    </a:cxn>
                    <a:cxn ang="0">
                      <a:pos x="46" y="16"/>
                    </a:cxn>
                    <a:cxn ang="0">
                      <a:pos x="24" y="2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6" h="34">
                      <a:moveTo>
                        <a:pt x="0" y="24"/>
                      </a:moveTo>
                      <a:cubicBezTo>
                        <a:pt x="22" y="17"/>
                        <a:pt x="7" y="12"/>
                        <a:pt x="24" y="0"/>
                      </a:cubicBezTo>
                      <a:cubicBezTo>
                        <a:pt x="43" y="6"/>
                        <a:pt x="21" y="12"/>
                        <a:pt x="46" y="16"/>
                      </a:cubicBezTo>
                      <a:cubicBezTo>
                        <a:pt x="42" y="28"/>
                        <a:pt x="34" y="23"/>
                        <a:pt x="24" y="20"/>
                      </a:cubicBezTo>
                      <a:cubicBezTo>
                        <a:pt x="3" y="34"/>
                        <a:pt x="12" y="16"/>
                        <a:pt x="0" y="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8" name="Freeform 194"/>
                <p:cNvSpPr>
                  <a:spLocks/>
                </p:cNvSpPr>
                <p:nvPr/>
              </p:nvSpPr>
              <p:spPr bwMode="ltGray">
                <a:xfrm>
                  <a:off x="3233" y="1675"/>
                  <a:ext cx="39" cy="47"/>
                </a:xfrm>
                <a:custGeom>
                  <a:avLst/>
                  <a:gdLst/>
                  <a:ahLst/>
                  <a:cxnLst>
                    <a:cxn ang="0">
                      <a:pos x="17" y="43"/>
                    </a:cxn>
                    <a:cxn ang="0">
                      <a:pos x="13" y="17"/>
                    </a:cxn>
                    <a:cxn ang="0">
                      <a:pos x="29" y="19"/>
                    </a:cxn>
                    <a:cxn ang="0">
                      <a:pos x="25" y="33"/>
                    </a:cxn>
                    <a:cxn ang="0">
                      <a:pos x="17" y="43"/>
                    </a:cxn>
                  </a:cxnLst>
                  <a:rect l="0" t="0" r="r" b="b"/>
                  <a:pathLst>
                    <a:path w="39" h="47">
                      <a:moveTo>
                        <a:pt x="17" y="43"/>
                      </a:moveTo>
                      <a:cubicBezTo>
                        <a:pt x="0" y="39"/>
                        <a:pt x="6" y="28"/>
                        <a:pt x="13" y="17"/>
                      </a:cubicBezTo>
                      <a:cubicBezTo>
                        <a:pt x="7" y="0"/>
                        <a:pt x="24" y="16"/>
                        <a:pt x="29" y="19"/>
                      </a:cubicBezTo>
                      <a:cubicBezTo>
                        <a:pt x="36" y="29"/>
                        <a:pt x="39" y="30"/>
                        <a:pt x="25" y="33"/>
                      </a:cubicBezTo>
                      <a:cubicBezTo>
                        <a:pt x="21" y="46"/>
                        <a:pt x="25" y="47"/>
                        <a:pt x="17" y="4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79" name="Freeform 195"/>
                <p:cNvSpPr>
                  <a:spLocks/>
                </p:cNvSpPr>
                <p:nvPr/>
              </p:nvSpPr>
              <p:spPr bwMode="ltGray">
                <a:xfrm>
                  <a:off x="3277" y="1662"/>
                  <a:ext cx="25" cy="27"/>
                </a:xfrm>
                <a:custGeom>
                  <a:avLst/>
                  <a:gdLst/>
                  <a:ahLst/>
                  <a:cxnLst>
                    <a:cxn ang="0">
                      <a:pos x="11" y="18"/>
                    </a:cxn>
                    <a:cxn ang="0">
                      <a:pos x="7" y="8"/>
                    </a:cxn>
                    <a:cxn ang="0">
                      <a:pos x="19" y="0"/>
                    </a:cxn>
                    <a:cxn ang="0">
                      <a:pos x="11" y="18"/>
                    </a:cxn>
                  </a:cxnLst>
                  <a:rect l="0" t="0" r="r" b="b"/>
                  <a:pathLst>
                    <a:path w="25" h="27">
                      <a:moveTo>
                        <a:pt x="11" y="18"/>
                      </a:moveTo>
                      <a:cubicBezTo>
                        <a:pt x="6" y="16"/>
                        <a:pt x="0" y="16"/>
                        <a:pt x="7" y="8"/>
                      </a:cubicBezTo>
                      <a:cubicBezTo>
                        <a:pt x="10" y="4"/>
                        <a:pt x="19" y="0"/>
                        <a:pt x="19" y="0"/>
                      </a:cubicBezTo>
                      <a:cubicBezTo>
                        <a:pt x="25" y="9"/>
                        <a:pt x="20" y="27"/>
                        <a:pt x="11" y="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0" name="Freeform 196"/>
                <p:cNvSpPr>
                  <a:spLocks/>
                </p:cNvSpPr>
                <p:nvPr/>
              </p:nvSpPr>
              <p:spPr bwMode="ltGray">
                <a:xfrm>
                  <a:off x="3061" y="1482"/>
                  <a:ext cx="62" cy="238"/>
                </a:xfrm>
                <a:custGeom>
                  <a:avLst/>
                  <a:gdLst/>
                  <a:ahLst/>
                  <a:cxnLst>
                    <a:cxn ang="0">
                      <a:pos x="3" y="60"/>
                    </a:cxn>
                    <a:cxn ang="0">
                      <a:pos x="11" y="32"/>
                    </a:cxn>
                    <a:cxn ang="0">
                      <a:pos x="13" y="2"/>
                    </a:cxn>
                    <a:cxn ang="0">
                      <a:pos x="19" y="6"/>
                    </a:cxn>
                    <a:cxn ang="0">
                      <a:pos x="25" y="30"/>
                    </a:cxn>
                    <a:cxn ang="0">
                      <a:pos x="49" y="94"/>
                    </a:cxn>
                    <a:cxn ang="0">
                      <a:pos x="57" y="122"/>
                    </a:cxn>
                    <a:cxn ang="0">
                      <a:pos x="61" y="134"/>
                    </a:cxn>
                    <a:cxn ang="0">
                      <a:pos x="51" y="148"/>
                    </a:cxn>
                    <a:cxn ang="0">
                      <a:pos x="39" y="144"/>
                    </a:cxn>
                    <a:cxn ang="0">
                      <a:pos x="27" y="162"/>
                    </a:cxn>
                    <a:cxn ang="0">
                      <a:pos x="51" y="220"/>
                    </a:cxn>
                    <a:cxn ang="0">
                      <a:pos x="35" y="230"/>
                    </a:cxn>
                    <a:cxn ang="0">
                      <a:pos x="11" y="238"/>
                    </a:cxn>
                    <a:cxn ang="0">
                      <a:pos x="11" y="196"/>
                    </a:cxn>
                    <a:cxn ang="0">
                      <a:pos x="9" y="140"/>
                    </a:cxn>
                    <a:cxn ang="0">
                      <a:pos x="19" y="122"/>
                    </a:cxn>
                    <a:cxn ang="0">
                      <a:pos x="1" y="76"/>
                    </a:cxn>
                    <a:cxn ang="0">
                      <a:pos x="3" y="60"/>
                    </a:cxn>
                  </a:cxnLst>
                  <a:rect l="0" t="0" r="r" b="b"/>
                  <a:pathLst>
                    <a:path w="62" h="238">
                      <a:moveTo>
                        <a:pt x="3" y="60"/>
                      </a:moveTo>
                      <a:cubicBezTo>
                        <a:pt x="5" y="47"/>
                        <a:pt x="4" y="42"/>
                        <a:pt x="11" y="32"/>
                      </a:cubicBezTo>
                      <a:cubicBezTo>
                        <a:pt x="12" y="22"/>
                        <a:pt x="10" y="12"/>
                        <a:pt x="13" y="2"/>
                      </a:cubicBezTo>
                      <a:cubicBezTo>
                        <a:pt x="14" y="0"/>
                        <a:pt x="18" y="4"/>
                        <a:pt x="19" y="6"/>
                      </a:cubicBezTo>
                      <a:cubicBezTo>
                        <a:pt x="24" y="13"/>
                        <a:pt x="23" y="22"/>
                        <a:pt x="25" y="30"/>
                      </a:cubicBezTo>
                      <a:cubicBezTo>
                        <a:pt x="31" y="53"/>
                        <a:pt x="44" y="71"/>
                        <a:pt x="49" y="94"/>
                      </a:cubicBezTo>
                      <a:cubicBezTo>
                        <a:pt x="51" y="104"/>
                        <a:pt x="54" y="113"/>
                        <a:pt x="57" y="122"/>
                      </a:cubicBezTo>
                      <a:cubicBezTo>
                        <a:pt x="58" y="126"/>
                        <a:pt x="61" y="134"/>
                        <a:pt x="61" y="134"/>
                      </a:cubicBezTo>
                      <a:cubicBezTo>
                        <a:pt x="59" y="144"/>
                        <a:pt x="62" y="155"/>
                        <a:pt x="51" y="148"/>
                      </a:cubicBezTo>
                      <a:cubicBezTo>
                        <a:pt x="48" y="143"/>
                        <a:pt x="47" y="137"/>
                        <a:pt x="39" y="144"/>
                      </a:cubicBezTo>
                      <a:cubicBezTo>
                        <a:pt x="34" y="149"/>
                        <a:pt x="27" y="162"/>
                        <a:pt x="27" y="162"/>
                      </a:cubicBezTo>
                      <a:cubicBezTo>
                        <a:pt x="31" y="184"/>
                        <a:pt x="44" y="199"/>
                        <a:pt x="51" y="220"/>
                      </a:cubicBezTo>
                      <a:cubicBezTo>
                        <a:pt x="47" y="231"/>
                        <a:pt x="47" y="232"/>
                        <a:pt x="35" y="230"/>
                      </a:cubicBezTo>
                      <a:cubicBezTo>
                        <a:pt x="23" y="222"/>
                        <a:pt x="21" y="232"/>
                        <a:pt x="11" y="238"/>
                      </a:cubicBezTo>
                      <a:cubicBezTo>
                        <a:pt x="4" y="227"/>
                        <a:pt x="10" y="208"/>
                        <a:pt x="11" y="196"/>
                      </a:cubicBezTo>
                      <a:cubicBezTo>
                        <a:pt x="9" y="179"/>
                        <a:pt x="3" y="157"/>
                        <a:pt x="9" y="140"/>
                      </a:cubicBezTo>
                      <a:cubicBezTo>
                        <a:pt x="11" y="133"/>
                        <a:pt x="17" y="129"/>
                        <a:pt x="19" y="122"/>
                      </a:cubicBezTo>
                      <a:cubicBezTo>
                        <a:pt x="13" y="105"/>
                        <a:pt x="17" y="86"/>
                        <a:pt x="1" y="76"/>
                      </a:cubicBezTo>
                      <a:cubicBezTo>
                        <a:pt x="0" y="72"/>
                        <a:pt x="3" y="50"/>
                        <a:pt x="3" y="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1" name="Freeform 197"/>
                <p:cNvSpPr>
                  <a:spLocks/>
                </p:cNvSpPr>
                <p:nvPr/>
              </p:nvSpPr>
              <p:spPr bwMode="ltGray">
                <a:xfrm>
                  <a:off x="1510" y="2454"/>
                  <a:ext cx="47" cy="114"/>
                </a:xfrm>
                <a:custGeom>
                  <a:avLst/>
                  <a:gdLst/>
                  <a:ahLst/>
                  <a:cxnLst>
                    <a:cxn ang="0">
                      <a:pos x="6" y="58"/>
                    </a:cxn>
                    <a:cxn ang="0">
                      <a:pos x="20" y="0"/>
                    </a:cxn>
                    <a:cxn ang="0">
                      <a:pos x="36" y="28"/>
                    </a:cxn>
                    <a:cxn ang="0">
                      <a:pos x="38" y="46"/>
                    </a:cxn>
                    <a:cxn ang="0">
                      <a:pos x="42" y="58"/>
                    </a:cxn>
                    <a:cxn ang="0">
                      <a:pos x="26" y="104"/>
                    </a:cxn>
                    <a:cxn ang="0">
                      <a:pos x="8" y="108"/>
                    </a:cxn>
                    <a:cxn ang="0">
                      <a:pos x="0" y="74"/>
                    </a:cxn>
                    <a:cxn ang="0">
                      <a:pos x="2" y="66"/>
                    </a:cxn>
                    <a:cxn ang="0">
                      <a:pos x="6" y="58"/>
                    </a:cxn>
                  </a:cxnLst>
                  <a:rect l="0" t="0" r="r" b="b"/>
                  <a:pathLst>
                    <a:path w="47" h="114">
                      <a:moveTo>
                        <a:pt x="6" y="58"/>
                      </a:moveTo>
                      <a:cubicBezTo>
                        <a:pt x="3" y="48"/>
                        <a:pt x="6" y="5"/>
                        <a:pt x="20" y="0"/>
                      </a:cubicBezTo>
                      <a:cubicBezTo>
                        <a:pt x="32" y="4"/>
                        <a:pt x="32" y="17"/>
                        <a:pt x="36" y="28"/>
                      </a:cubicBezTo>
                      <a:cubicBezTo>
                        <a:pt x="33" y="38"/>
                        <a:pt x="33" y="32"/>
                        <a:pt x="38" y="46"/>
                      </a:cubicBezTo>
                      <a:cubicBezTo>
                        <a:pt x="39" y="50"/>
                        <a:pt x="42" y="58"/>
                        <a:pt x="42" y="58"/>
                      </a:cubicBezTo>
                      <a:cubicBezTo>
                        <a:pt x="44" y="77"/>
                        <a:pt x="47" y="97"/>
                        <a:pt x="26" y="104"/>
                      </a:cubicBezTo>
                      <a:cubicBezTo>
                        <a:pt x="19" y="111"/>
                        <a:pt x="17" y="114"/>
                        <a:pt x="8" y="108"/>
                      </a:cubicBezTo>
                      <a:cubicBezTo>
                        <a:pt x="4" y="97"/>
                        <a:pt x="4" y="85"/>
                        <a:pt x="0" y="74"/>
                      </a:cubicBezTo>
                      <a:cubicBezTo>
                        <a:pt x="1" y="71"/>
                        <a:pt x="1" y="69"/>
                        <a:pt x="2" y="66"/>
                      </a:cubicBezTo>
                      <a:cubicBezTo>
                        <a:pt x="6" y="51"/>
                        <a:pt x="6" y="50"/>
                        <a:pt x="6" y="5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2" name="Freeform 198"/>
                <p:cNvSpPr>
                  <a:spLocks/>
                </p:cNvSpPr>
                <p:nvPr/>
              </p:nvSpPr>
              <p:spPr bwMode="ltGray">
                <a:xfrm>
                  <a:off x="1186" y="1899"/>
                  <a:ext cx="55" cy="239"/>
                </a:xfrm>
                <a:custGeom>
                  <a:avLst/>
                  <a:gdLst/>
                  <a:ahLst/>
                  <a:cxnLst>
                    <a:cxn ang="0">
                      <a:pos x="24" y="11"/>
                    </a:cxn>
                    <a:cxn ang="0">
                      <a:pos x="28" y="27"/>
                    </a:cxn>
                    <a:cxn ang="0">
                      <a:pos x="32" y="39"/>
                    </a:cxn>
                    <a:cxn ang="0">
                      <a:pos x="48" y="81"/>
                    </a:cxn>
                    <a:cxn ang="0">
                      <a:pos x="44" y="111"/>
                    </a:cxn>
                    <a:cxn ang="0">
                      <a:pos x="22" y="197"/>
                    </a:cxn>
                    <a:cxn ang="0">
                      <a:pos x="10" y="221"/>
                    </a:cxn>
                    <a:cxn ang="0">
                      <a:pos x="2" y="233"/>
                    </a:cxn>
                    <a:cxn ang="0">
                      <a:pos x="0" y="239"/>
                    </a:cxn>
                    <a:cxn ang="0">
                      <a:pos x="2" y="123"/>
                    </a:cxn>
                    <a:cxn ang="0">
                      <a:pos x="16" y="29"/>
                    </a:cxn>
                    <a:cxn ang="0">
                      <a:pos x="24" y="11"/>
                    </a:cxn>
                  </a:cxnLst>
                  <a:rect l="0" t="0" r="r" b="b"/>
                  <a:pathLst>
                    <a:path w="55" h="239">
                      <a:moveTo>
                        <a:pt x="24" y="11"/>
                      </a:moveTo>
                      <a:cubicBezTo>
                        <a:pt x="30" y="29"/>
                        <a:pt x="21" y="0"/>
                        <a:pt x="28" y="27"/>
                      </a:cubicBezTo>
                      <a:cubicBezTo>
                        <a:pt x="29" y="31"/>
                        <a:pt x="32" y="39"/>
                        <a:pt x="32" y="39"/>
                      </a:cubicBezTo>
                      <a:cubicBezTo>
                        <a:pt x="27" y="55"/>
                        <a:pt x="31" y="75"/>
                        <a:pt x="48" y="81"/>
                      </a:cubicBezTo>
                      <a:cubicBezTo>
                        <a:pt x="55" y="91"/>
                        <a:pt x="47" y="101"/>
                        <a:pt x="44" y="111"/>
                      </a:cubicBezTo>
                      <a:cubicBezTo>
                        <a:pt x="35" y="139"/>
                        <a:pt x="31" y="169"/>
                        <a:pt x="22" y="197"/>
                      </a:cubicBezTo>
                      <a:cubicBezTo>
                        <a:pt x="19" y="205"/>
                        <a:pt x="14" y="213"/>
                        <a:pt x="10" y="221"/>
                      </a:cubicBezTo>
                      <a:cubicBezTo>
                        <a:pt x="8" y="225"/>
                        <a:pt x="5" y="229"/>
                        <a:pt x="2" y="233"/>
                      </a:cubicBezTo>
                      <a:cubicBezTo>
                        <a:pt x="1" y="235"/>
                        <a:pt x="0" y="239"/>
                        <a:pt x="0" y="239"/>
                      </a:cubicBezTo>
                      <a:lnTo>
                        <a:pt x="2" y="123"/>
                      </a:lnTo>
                      <a:lnTo>
                        <a:pt x="16" y="29"/>
                      </a:lnTo>
                      <a:lnTo>
                        <a:pt x="24" y="1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3" name="Freeform 199"/>
                <p:cNvSpPr>
                  <a:spLocks/>
                </p:cNvSpPr>
                <p:nvPr/>
              </p:nvSpPr>
              <p:spPr bwMode="ltGray">
                <a:xfrm>
                  <a:off x="1819" y="2717"/>
                  <a:ext cx="291" cy="399"/>
                </a:xfrm>
                <a:custGeom>
                  <a:avLst/>
                  <a:gdLst/>
                  <a:ahLst/>
                  <a:cxnLst>
                    <a:cxn ang="0">
                      <a:pos x="33" y="55"/>
                    </a:cxn>
                    <a:cxn ang="0">
                      <a:pos x="13" y="45"/>
                    </a:cxn>
                    <a:cxn ang="0">
                      <a:pos x="7" y="41"/>
                    </a:cxn>
                    <a:cxn ang="0">
                      <a:pos x="3" y="23"/>
                    </a:cxn>
                    <a:cxn ang="0">
                      <a:pos x="17" y="5"/>
                    </a:cxn>
                    <a:cxn ang="0">
                      <a:pos x="29" y="15"/>
                    </a:cxn>
                    <a:cxn ang="0">
                      <a:pos x="41" y="31"/>
                    </a:cxn>
                    <a:cxn ang="0">
                      <a:pos x="59" y="37"/>
                    </a:cxn>
                    <a:cxn ang="0">
                      <a:pos x="83" y="77"/>
                    </a:cxn>
                    <a:cxn ang="0">
                      <a:pos x="103" y="97"/>
                    </a:cxn>
                    <a:cxn ang="0">
                      <a:pos x="137" y="141"/>
                    </a:cxn>
                    <a:cxn ang="0">
                      <a:pos x="185" y="195"/>
                    </a:cxn>
                    <a:cxn ang="0">
                      <a:pos x="191" y="207"/>
                    </a:cxn>
                    <a:cxn ang="0">
                      <a:pos x="215" y="219"/>
                    </a:cxn>
                    <a:cxn ang="0">
                      <a:pos x="241" y="239"/>
                    </a:cxn>
                    <a:cxn ang="0">
                      <a:pos x="227" y="239"/>
                    </a:cxn>
                    <a:cxn ang="0">
                      <a:pos x="215" y="231"/>
                    </a:cxn>
                    <a:cxn ang="0">
                      <a:pos x="205" y="239"/>
                    </a:cxn>
                    <a:cxn ang="0">
                      <a:pos x="221" y="255"/>
                    </a:cxn>
                    <a:cxn ang="0">
                      <a:pos x="237" y="285"/>
                    </a:cxn>
                    <a:cxn ang="0">
                      <a:pos x="241" y="297"/>
                    </a:cxn>
                    <a:cxn ang="0">
                      <a:pos x="253" y="307"/>
                    </a:cxn>
                    <a:cxn ang="0">
                      <a:pos x="255" y="289"/>
                    </a:cxn>
                    <a:cxn ang="0">
                      <a:pos x="271" y="283"/>
                    </a:cxn>
                    <a:cxn ang="0">
                      <a:pos x="273" y="295"/>
                    </a:cxn>
                    <a:cxn ang="0">
                      <a:pos x="279" y="299"/>
                    </a:cxn>
                    <a:cxn ang="0">
                      <a:pos x="291" y="311"/>
                    </a:cxn>
                    <a:cxn ang="0">
                      <a:pos x="275" y="315"/>
                    </a:cxn>
                    <a:cxn ang="0">
                      <a:pos x="277" y="335"/>
                    </a:cxn>
                    <a:cxn ang="0">
                      <a:pos x="281" y="367"/>
                    </a:cxn>
                    <a:cxn ang="0">
                      <a:pos x="273" y="393"/>
                    </a:cxn>
                    <a:cxn ang="0">
                      <a:pos x="271" y="399"/>
                    </a:cxn>
                    <a:cxn ang="0">
                      <a:pos x="257" y="385"/>
                    </a:cxn>
                    <a:cxn ang="0">
                      <a:pos x="239" y="379"/>
                    </a:cxn>
                    <a:cxn ang="0">
                      <a:pos x="213" y="355"/>
                    </a:cxn>
                    <a:cxn ang="0">
                      <a:pos x="201" y="347"/>
                    </a:cxn>
                    <a:cxn ang="0">
                      <a:pos x="189" y="333"/>
                    </a:cxn>
                    <a:cxn ang="0">
                      <a:pos x="175" y="315"/>
                    </a:cxn>
                    <a:cxn ang="0">
                      <a:pos x="153" y="281"/>
                    </a:cxn>
                    <a:cxn ang="0">
                      <a:pos x="133" y="245"/>
                    </a:cxn>
                    <a:cxn ang="0">
                      <a:pos x="117" y="209"/>
                    </a:cxn>
                    <a:cxn ang="0">
                      <a:pos x="119" y="195"/>
                    </a:cxn>
                    <a:cxn ang="0">
                      <a:pos x="93" y="167"/>
                    </a:cxn>
                    <a:cxn ang="0">
                      <a:pos x="85" y="149"/>
                    </a:cxn>
                    <a:cxn ang="0">
                      <a:pos x="73" y="117"/>
                    </a:cxn>
                    <a:cxn ang="0">
                      <a:pos x="55" y="107"/>
                    </a:cxn>
                    <a:cxn ang="0">
                      <a:pos x="41" y="79"/>
                    </a:cxn>
                    <a:cxn ang="0">
                      <a:pos x="29" y="55"/>
                    </a:cxn>
                    <a:cxn ang="0">
                      <a:pos x="33" y="55"/>
                    </a:cxn>
                  </a:cxnLst>
                  <a:rect l="0" t="0" r="r" b="b"/>
                  <a:pathLst>
                    <a:path w="291" h="399">
                      <a:moveTo>
                        <a:pt x="33" y="55"/>
                      </a:moveTo>
                      <a:cubicBezTo>
                        <a:pt x="20" y="52"/>
                        <a:pt x="27" y="55"/>
                        <a:pt x="13" y="45"/>
                      </a:cubicBezTo>
                      <a:cubicBezTo>
                        <a:pt x="11" y="44"/>
                        <a:pt x="7" y="41"/>
                        <a:pt x="7" y="41"/>
                      </a:cubicBezTo>
                      <a:cubicBezTo>
                        <a:pt x="2" y="34"/>
                        <a:pt x="0" y="31"/>
                        <a:pt x="3" y="23"/>
                      </a:cubicBezTo>
                      <a:cubicBezTo>
                        <a:pt x="5" y="8"/>
                        <a:pt x="2" y="0"/>
                        <a:pt x="17" y="5"/>
                      </a:cubicBezTo>
                      <a:cubicBezTo>
                        <a:pt x="21" y="9"/>
                        <a:pt x="26" y="11"/>
                        <a:pt x="29" y="15"/>
                      </a:cubicBezTo>
                      <a:cubicBezTo>
                        <a:pt x="34" y="21"/>
                        <a:pt x="32" y="27"/>
                        <a:pt x="41" y="31"/>
                      </a:cubicBezTo>
                      <a:cubicBezTo>
                        <a:pt x="47" y="34"/>
                        <a:pt x="59" y="37"/>
                        <a:pt x="59" y="37"/>
                      </a:cubicBezTo>
                      <a:cubicBezTo>
                        <a:pt x="69" y="53"/>
                        <a:pt x="67" y="66"/>
                        <a:pt x="83" y="77"/>
                      </a:cubicBezTo>
                      <a:cubicBezTo>
                        <a:pt x="88" y="84"/>
                        <a:pt x="96" y="92"/>
                        <a:pt x="103" y="97"/>
                      </a:cubicBezTo>
                      <a:cubicBezTo>
                        <a:pt x="113" y="111"/>
                        <a:pt x="119" y="135"/>
                        <a:pt x="137" y="141"/>
                      </a:cubicBezTo>
                      <a:cubicBezTo>
                        <a:pt x="150" y="161"/>
                        <a:pt x="168" y="178"/>
                        <a:pt x="185" y="195"/>
                      </a:cubicBezTo>
                      <a:cubicBezTo>
                        <a:pt x="202" y="212"/>
                        <a:pt x="178" y="191"/>
                        <a:pt x="191" y="207"/>
                      </a:cubicBezTo>
                      <a:cubicBezTo>
                        <a:pt x="196" y="214"/>
                        <a:pt x="208" y="214"/>
                        <a:pt x="215" y="219"/>
                      </a:cubicBezTo>
                      <a:cubicBezTo>
                        <a:pt x="219" y="230"/>
                        <a:pt x="231" y="236"/>
                        <a:pt x="241" y="239"/>
                      </a:cubicBezTo>
                      <a:cubicBezTo>
                        <a:pt x="235" y="241"/>
                        <a:pt x="234" y="243"/>
                        <a:pt x="227" y="239"/>
                      </a:cubicBezTo>
                      <a:cubicBezTo>
                        <a:pt x="223" y="237"/>
                        <a:pt x="215" y="231"/>
                        <a:pt x="215" y="231"/>
                      </a:cubicBezTo>
                      <a:cubicBezTo>
                        <a:pt x="211" y="232"/>
                        <a:pt x="205" y="233"/>
                        <a:pt x="205" y="239"/>
                      </a:cubicBezTo>
                      <a:cubicBezTo>
                        <a:pt x="205" y="245"/>
                        <a:pt x="218" y="251"/>
                        <a:pt x="221" y="255"/>
                      </a:cubicBezTo>
                      <a:cubicBezTo>
                        <a:pt x="229" y="266"/>
                        <a:pt x="233" y="273"/>
                        <a:pt x="237" y="285"/>
                      </a:cubicBezTo>
                      <a:cubicBezTo>
                        <a:pt x="238" y="289"/>
                        <a:pt x="237" y="295"/>
                        <a:pt x="241" y="297"/>
                      </a:cubicBezTo>
                      <a:cubicBezTo>
                        <a:pt x="249" y="303"/>
                        <a:pt x="245" y="299"/>
                        <a:pt x="253" y="307"/>
                      </a:cubicBezTo>
                      <a:cubicBezTo>
                        <a:pt x="258" y="293"/>
                        <a:pt x="258" y="299"/>
                        <a:pt x="255" y="289"/>
                      </a:cubicBezTo>
                      <a:cubicBezTo>
                        <a:pt x="258" y="279"/>
                        <a:pt x="262" y="281"/>
                        <a:pt x="271" y="283"/>
                      </a:cubicBezTo>
                      <a:cubicBezTo>
                        <a:pt x="289" y="301"/>
                        <a:pt x="270" y="278"/>
                        <a:pt x="273" y="295"/>
                      </a:cubicBezTo>
                      <a:cubicBezTo>
                        <a:pt x="273" y="297"/>
                        <a:pt x="277" y="297"/>
                        <a:pt x="279" y="299"/>
                      </a:cubicBezTo>
                      <a:cubicBezTo>
                        <a:pt x="283" y="303"/>
                        <a:pt x="291" y="311"/>
                        <a:pt x="291" y="311"/>
                      </a:cubicBezTo>
                      <a:cubicBezTo>
                        <a:pt x="288" y="325"/>
                        <a:pt x="285" y="322"/>
                        <a:pt x="275" y="315"/>
                      </a:cubicBezTo>
                      <a:cubicBezTo>
                        <a:pt x="272" y="323"/>
                        <a:pt x="274" y="327"/>
                        <a:pt x="277" y="335"/>
                      </a:cubicBezTo>
                      <a:cubicBezTo>
                        <a:pt x="275" y="347"/>
                        <a:pt x="277" y="356"/>
                        <a:pt x="281" y="367"/>
                      </a:cubicBezTo>
                      <a:cubicBezTo>
                        <a:pt x="278" y="376"/>
                        <a:pt x="276" y="384"/>
                        <a:pt x="273" y="393"/>
                      </a:cubicBezTo>
                      <a:cubicBezTo>
                        <a:pt x="272" y="395"/>
                        <a:pt x="271" y="399"/>
                        <a:pt x="271" y="399"/>
                      </a:cubicBezTo>
                      <a:cubicBezTo>
                        <a:pt x="260" y="395"/>
                        <a:pt x="266" y="399"/>
                        <a:pt x="257" y="385"/>
                      </a:cubicBezTo>
                      <a:cubicBezTo>
                        <a:pt x="253" y="380"/>
                        <a:pt x="239" y="379"/>
                        <a:pt x="239" y="379"/>
                      </a:cubicBezTo>
                      <a:cubicBezTo>
                        <a:pt x="232" y="369"/>
                        <a:pt x="223" y="362"/>
                        <a:pt x="213" y="355"/>
                      </a:cubicBezTo>
                      <a:cubicBezTo>
                        <a:pt x="209" y="352"/>
                        <a:pt x="201" y="347"/>
                        <a:pt x="201" y="347"/>
                      </a:cubicBezTo>
                      <a:cubicBezTo>
                        <a:pt x="196" y="340"/>
                        <a:pt x="197" y="336"/>
                        <a:pt x="189" y="333"/>
                      </a:cubicBezTo>
                      <a:cubicBezTo>
                        <a:pt x="183" y="327"/>
                        <a:pt x="181" y="321"/>
                        <a:pt x="175" y="315"/>
                      </a:cubicBezTo>
                      <a:cubicBezTo>
                        <a:pt x="170" y="299"/>
                        <a:pt x="164" y="292"/>
                        <a:pt x="153" y="281"/>
                      </a:cubicBezTo>
                      <a:cubicBezTo>
                        <a:pt x="149" y="270"/>
                        <a:pt x="140" y="255"/>
                        <a:pt x="133" y="245"/>
                      </a:cubicBezTo>
                      <a:cubicBezTo>
                        <a:pt x="131" y="231"/>
                        <a:pt x="121" y="222"/>
                        <a:pt x="117" y="209"/>
                      </a:cubicBezTo>
                      <a:cubicBezTo>
                        <a:pt x="121" y="198"/>
                        <a:pt x="129" y="205"/>
                        <a:pt x="119" y="195"/>
                      </a:cubicBezTo>
                      <a:cubicBezTo>
                        <a:pt x="100" y="200"/>
                        <a:pt x="101" y="179"/>
                        <a:pt x="93" y="167"/>
                      </a:cubicBezTo>
                      <a:cubicBezTo>
                        <a:pt x="89" y="162"/>
                        <a:pt x="85" y="149"/>
                        <a:pt x="85" y="149"/>
                      </a:cubicBezTo>
                      <a:cubicBezTo>
                        <a:pt x="84" y="140"/>
                        <a:pt x="80" y="124"/>
                        <a:pt x="73" y="117"/>
                      </a:cubicBezTo>
                      <a:cubicBezTo>
                        <a:pt x="68" y="112"/>
                        <a:pt x="55" y="107"/>
                        <a:pt x="55" y="107"/>
                      </a:cubicBezTo>
                      <a:cubicBezTo>
                        <a:pt x="48" y="97"/>
                        <a:pt x="51" y="85"/>
                        <a:pt x="41" y="79"/>
                      </a:cubicBezTo>
                      <a:cubicBezTo>
                        <a:pt x="40" y="77"/>
                        <a:pt x="29" y="57"/>
                        <a:pt x="29" y="55"/>
                      </a:cubicBezTo>
                      <a:cubicBezTo>
                        <a:pt x="29" y="54"/>
                        <a:pt x="32" y="55"/>
                        <a:pt x="33" y="5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4" name="Freeform 200"/>
                <p:cNvSpPr>
                  <a:spLocks/>
                </p:cNvSpPr>
                <p:nvPr/>
              </p:nvSpPr>
              <p:spPr bwMode="ltGray">
                <a:xfrm>
                  <a:off x="1826" y="2801"/>
                  <a:ext cx="31" cy="33"/>
                </a:xfrm>
                <a:custGeom>
                  <a:avLst/>
                  <a:gdLst/>
                  <a:ahLst/>
                  <a:cxnLst>
                    <a:cxn ang="0">
                      <a:pos x="18" y="21"/>
                    </a:cxn>
                    <a:cxn ang="0">
                      <a:pos x="0" y="3"/>
                    </a:cxn>
                    <a:cxn ang="0">
                      <a:pos x="22" y="5"/>
                    </a:cxn>
                    <a:cxn ang="0">
                      <a:pos x="18" y="21"/>
                    </a:cxn>
                  </a:cxnLst>
                  <a:rect l="0" t="0" r="r" b="b"/>
                  <a:pathLst>
                    <a:path w="31" h="33">
                      <a:moveTo>
                        <a:pt x="18" y="21"/>
                      </a:moveTo>
                      <a:cubicBezTo>
                        <a:pt x="8" y="18"/>
                        <a:pt x="3" y="13"/>
                        <a:pt x="0" y="3"/>
                      </a:cubicBezTo>
                      <a:cubicBezTo>
                        <a:pt x="8" y="0"/>
                        <a:pt x="14" y="2"/>
                        <a:pt x="22" y="5"/>
                      </a:cubicBezTo>
                      <a:cubicBezTo>
                        <a:pt x="31" y="33"/>
                        <a:pt x="2" y="16"/>
                        <a:pt x="18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5" name="Freeform 201"/>
                <p:cNvSpPr>
                  <a:spLocks/>
                </p:cNvSpPr>
                <p:nvPr/>
              </p:nvSpPr>
              <p:spPr bwMode="ltGray">
                <a:xfrm>
                  <a:off x="1864" y="2852"/>
                  <a:ext cx="28" cy="34"/>
                </a:xfrm>
                <a:custGeom>
                  <a:avLst/>
                  <a:gdLst/>
                  <a:ahLst/>
                  <a:cxnLst>
                    <a:cxn ang="0">
                      <a:pos x="16" y="28"/>
                    </a:cxn>
                    <a:cxn ang="0">
                      <a:pos x="0" y="12"/>
                    </a:cxn>
                    <a:cxn ang="0">
                      <a:pos x="14" y="6"/>
                    </a:cxn>
                    <a:cxn ang="0">
                      <a:pos x="28" y="30"/>
                    </a:cxn>
                    <a:cxn ang="0">
                      <a:pos x="16" y="28"/>
                    </a:cxn>
                  </a:cxnLst>
                  <a:rect l="0" t="0" r="r" b="b"/>
                  <a:pathLst>
                    <a:path w="28" h="34">
                      <a:moveTo>
                        <a:pt x="16" y="28"/>
                      </a:moveTo>
                      <a:cubicBezTo>
                        <a:pt x="11" y="21"/>
                        <a:pt x="7" y="17"/>
                        <a:pt x="0" y="12"/>
                      </a:cubicBezTo>
                      <a:cubicBezTo>
                        <a:pt x="3" y="2"/>
                        <a:pt x="5" y="0"/>
                        <a:pt x="14" y="6"/>
                      </a:cubicBezTo>
                      <a:cubicBezTo>
                        <a:pt x="20" y="14"/>
                        <a:pt x="25" y="21"/>
                        <a:pt x="28" y="30"/>
                      </a:cubicBezTo>
                      <a:cubicBezTo>
                        <a:pt x="15" y="34"/>
                        <a:pt x="22" y="22"/>
                        <a:pt x="16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6" name="Freeform 202"/>
                <p:cNvSpPr>
                  <a:spLocks/>
                </p:cNvSpPr>
                <p:nvPr/>
              </p:nvSpPr>
              <p:spPr bwMode="ltGray">
                <a:xfrm>
                  <a:off x="1894" y="2932"/>
                  <a:ext cx="28" cy="23"/>
                </a:xfrm>
                <a:custGeom>
                  <a:avLst/>
                  <a:gdLst/>
                  <a:ahLst/>
                  <a:cxnLst>
                    <a:cxn ang="0">
                      <a:pos x="14" y="20"/>
                    </a:cxn>
                    <a:cxn ang="0">
                      <a:pos x="14" y="0"/>
                    </a:cxn>
                    <a:cxn ang="0">
                      <a:pos x="28" y="14"/>
                    </a:cxn>
                    <a:cxn ang="0">
                      <a:pos x="26" y="22"/>
                    </a:cxn>
                    <a:cxn ang="0">
                      <a:pos x="14" y="20"/>
                    </a:cxn>
                  </a:cxnLst>
                  <a:rect l="0" t="0" r="r" b="b"/>
                  <a:pathLst>
                    <a:path w="28" h="23">
                      <a:moveTo>
                        <a:pt x="14" y="20"/>
                      </a:moveTo>
                      <a:cubicBezTo>
                        <a:pt x="8" y="11"/>
                        <a:pt x="0" y="5"/>
                        <a:pt x="14" y="0"/>
                      </a:cubicBezTo>
                      <a:cubicBezTo>
                        <a:pt x="20" y="2"/>
                        <a:pt x="28" y="14"/>
                        <a:pt x="28" y="14"/>
                      </a:cubicBezTo>
                      <a:cubicBezTo>
                        <a:pt x="27" y="17"/>
                        <a:pt x="28" y="21"/>
                        <a:pt x="26" y="22"/>
                      </a:cubicBezTo>
                      <a:cubicBezTo>
                        <a:pt x="24" y="23"/>
                        <a:pt x="8" y="14"/>
                        <a:pt x="14" y="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7" name="Freeform 203"/>
                <p:cNvSpPr>
                  <a:spLocks/>
                </p:cNvSpPr>
                <p:nvPr/>
              </p:nvSpPr>
              <p:spPr bwMode="ltGray">
                <a:xfrm>
                  <a:off x="2200" y="2424"/>
                  <a:ext cx="77" cy="60"/>
                </a:xfrm>
                <a:custGeom>
                  <a:avLst/>
                  <a:gdLst/>
                  <a:ahLst/>
                  <a:cxnLst>
                    <a:cxn ang="0">
                      <a:pos x="14" y="54"/>
                    </a:cxn>
                    <a:cxn ang="0">
                      <a:pos x="0" y="40"/>
                    </a:cxn>
                    <a:cxn ang="0">
                      <a:pos x="20" y="10"/>
                    </a:cxn>
                    <a:cxn ang="0">
                      <a:pos x="30" y="2"/>
                    </a:cxn>
                    <a:cxn ang="0">
                      <a:pos x="42" y="6"/>
                    </a:cxn>
                    <a:cxn ang="0">
                      <a:pos x="62" y="4"/>
                    </a:cxn>
                    <a:cxn ang="0">
                      <a:pos x="74" y="12"/>
                    </a:cxn>
                    <a:cxn ang="0">
                      <a:pos x="68" y="32"/>
                    </a:cxn>
                    <a:cxn ang="0">
                      <a:pos x="46" y="44"/>
                    </a:cxn>
                    <a:cxn ang="0">
                      <a:pos x="40" y="56"/>
                    </a:cxn>
                    <a:cxn ang="0">
                      <a:pos x="28" y="60"/>
                    </a:cxn>
                    <a:cxn ang="0">
                      <a:pos x="14" y="54"/>
                    </a:cxn>
                  </a:cxnLst>
                  <a:rect l="0" t="0" r="r" b="b"/>
                  <a:pathLst>
                    <a:path w="77" h="60">
                      <a:moveTo>
                        <a:pt x="14" y="54"/>
                      </a:moveTo>
                      <a:cubicBezTo>
                        <a:pt x="4" y="52"/>
                        <a:pt x="3" y="49"/>
                        <a:pt x="0" y="40"/>
                      </a:cubicBezTo>
                      <a:cubicBezTo>
                        <a:pt x="2" y="25"/>
                        <a:pt x="5" y="15"/>
                        <a:pt x="20" y="10"/>
                      </a:cubicBezTo>
                      <a:cubicBezTo>
                        <a:pt x="23" y="6"/>
                        <a:pt x="24" y="1"/>
                        <a:pt x="30" y="2"/>
                      </a:cubicBezTo>
                      <a:cubicBezTo>
                        <a:pt x="34" y="2"/>
                        <a:pt x="42" y="6"/>
                        <a:pt x="42" y="6"/>
                      </a:cubicBezTo>
                      <a:cubicBezTo>
                        <a:pt x="49" y="4"/>
                        <a:pt x="55" y="0"/>
                        <a:pt x="62" y="4"/>
                      </a:cubicBezTo>
                      <a:cubicBezTo>
                        <a:pt x="66" y="6"/>
                        <a:pt x="74" y="12"/>
                        <a:pt x="74" y="12"/>
                      </a:cubicBezTo>
                      <a:cubicBezTo>
                        <a:pt x="77" y="22"/>
                        <a:pt x="75" y="25"/>
                        <a:pt x="68" y="32"/>
                      </a:cubicBezTo>
                      <a:cubicBezTo>
                        <a:pt x="56" y="28"/>
                        <a:pt x="54" y="36"/>
                        <a:pt x="46" y="44"/>
                      </a:cubicBezTo>
                      <a:cubicBezTo>
                        <a:pt x="45" y="47"/>
                        <a:pt x="43" y="54"/>
                        <a:pt x="40" y="56"/>
                      </a:cubicBezTo>
                      <a:cubicBezTo>
                        <a:pt x="36" y="58"/>
                        <a:pt x="28" y="60"/>
                        <a:pt x="28" y="60"/>
                      </a:cubicBezTo>
                      <a:cubicBezTo>
                        <a:pt x="23" y="59"/>
                        <a:pt x="9" y="54"/>
                        <a:pt x="14" y="5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8" name="Freeform 204"/>
                <p:cNvSpPr>
                  <a:spLocks/>
                </p:cNvSpPr>
                <p:nvPr/>
              </p:nvSpPr>
              <p:spPr bwMode="ltGray">
                <a:xfrm>
                  <a:off x="2523" y="2318"/>
                  <a:ext cx="59" cy="102"/>
                </a:xfrm>
                <a:custGeom>
                  <a:avLst/>
                  <a:gdLst/>
                  <a:ahLst/>
                  <a:cxnLst>
                    <a:cxn ang="0">
                      <a:pos x="35" y="60"/>
                    </a:cxn>
                    <a:cxn ang="0">
                      <a:pos x="39" y="78"/>
                    </a:cxn>
                    <a:cxn ang="0">
                      <a:pos x="37" y="84"/>
                    </a:cxn>
                    <a:cxn ang="0">
                      <a:pos x="33" y="90"/>
                    </a:cxn>
                    <a:cxn ang="0">
                      <a:pos x="29" y="102"/>
                    </a:cxn>
                    <a:cxn ang="0">
                      <a:pos x="3" y="78"/>
                    </a:cxn>
                    <a:cxn ang="0">
                      <a:pos x="9" y="64"/>
                    </a:cxn>
                    <a:cxn ang="0">
                      <a:pos x="7" y="46"/>
                    </a:cxn>
                    <a:cxn ang="0">
                      <a:pos x="21" y="30"/>
                    </a:cxn>
                    <a:cxn ang="0">
                      <a:pos x="43" y="0"/>
                    </a:cxn>
                    <a:cxn ang="0">
                      <a:pos x="49" y="14"/>
                    </a:cxn>
                    <a:cxn ang="0">
                      <a:pos x="51" y="34"/>
                    </a:cxn>
                    <a:cxn ang="0">
                      <a:pos x="39" y="66"/>
                    </a:cxn>
                    <a:cxn ang="0">
                      <a:pos x="35" y="60"/>
                    </a:cxn>
                  </a:cxnLst>
                  <a:rect l="0" t="0" r="r" b="b"/>
                  <a:pathLst>
                    <a:path w="59" h="102">
                      <a:moveTo>
                        <a:pt x="35" y="60"/>
                      </a:moveTo>
                      <a:cubicBezTo>
                        <a:pt x="32" y="68"/>
                        <a:pt x="34" y="71"/>
                        <a:pt x="39" y="78"/>
                      </a:cubicBezTo>
                      <a:cubicBezTo>
                        <a:pt x="38" y="80"/>
                        <a:pt x="38" y="82"/>
                        <a:pt x="37" y="84"/>
                      </a:cubicBezTo>
                      <a:cubicBezTo>
                        <a:pt x="36" y="86"/>
                        <a:pt x="34" y="88"/>
                        <a:pt x="33" y="90"/>
                      </a:cubicBezTo>
                      <a:cubicBezTo>
                        <a:pt x="31" y="94"/>
                        <a:pt x="29" y="102"/>
                        <a:pt x="29" y="102"/>
                      </a:cubicBezTo>
                      <a:cubicBezTo>
                        <a:pt x="7" y="98"/>
                        <a:pt x="18" y="88"/>
                        <a:pt x="3" y="78"/>
                      </a:cubicBezTo>
                      <a:cubicBezTo>
                        <a:pt x="0" y="70"/>
                        <a:pt x="0" y="67"/>
                        <a:pt x="9" y="64"/>
                      </a:cubicBezTo>
                      <a:cubicBezTo>
                        <a:pt x="15" y="56"/>
                        <a:pt x="12" y="54"/>
                        <a:pt x="7" y="46"/>
                      </a:cubicBezTo>
                      <a:cubicBezTo>
                        <a:pt x="10" y="33"/>
                        <a:pt x="11" y="37"/>
                        <a:pt x="21" y="30"/>
                      </a:cubicBezTo>
                      <a:cubicBezTo>
                        <a:pt x="28" y="19"/>
                        <a:pt x="36" y="10"/>
                        <a:pt x="43" y="0"/>
                      </a:cubicBezTo>
                      <a:cubicBezTo>
                        <a:pt x="52" y="3"/>
                        <a:pt x="52" y="6"/>
                        <a:pt x="49" y="14"/>
                      </a:cubicBezTo>
                      <a:cubicBezTo>
                        <a:pt x="59" y="17"/>
                        <a:pt x="53" y="25"/>
                        <a:pt x="51" y="34"/>
                      </a:cubicBezTo>
                      <a:cubicBezTo>
                        <a:pt x="54" y="46"/>
                        <a:pt x="49" y="59"/>
                        <a:pt x="39" y="66"/>
                      </a:cubicBezTo>
                      <a:cubicBezTo>
                        <a:pt x="32" y="61"/>
                        <a:pt x="31" y="64"/>
                        <a:pt x="35" y="6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89" name="Freeform 205"/>
                <p:cNvSpPr>
                  <a:spLocks/>
                </p:cNvSpPr>
                <p:nvPr/>
              </p:nvSpPr>
              <p:spPr bwMode="ltGray">
                <a:xfrm>
                  <a:off x="2730" y="2292"/>
                  <a:ext cx="35" cy="32"/>
                </a:xfrm>
                <a:custGeom>
                  <a:avLst/>
                  <a:gdLst/>
                  <a:ahLst/>
                  <a:cxnLst>
                    <a:cxn ang="0">
                      <a:pos x="4" y="22"/>
                    </a:cxn>
                    <a:cxn ang="0">
                      <a:pos x="20" y="0"/>
                    </a:cxn>
                    <a:cxn ang="0">
                      <a:pos x="12" y="22"/>
                    </a:cxn>
                    <a:cxn ang="0">
                      <a:pos x="4" y="22"/>
                    </a:cxn>
                  </a:cxnLst>
                  <a:rect l="0" t="0" r="r" b="b"/>
                  <a:pathLst>
                    <a:path w="35" h="32">
                      <a:moveTo>
                        <a:pt x="4" y="22"/>
                      </a:moveTo>
                      <a:cubicBezTo>
                        <a:pt x="6" y="13"/>
                        <a:pt x="13" y="5"/>
                        <a:pt x="20" y="0"/>
                      </a:cubicBezTo>
                      <a:cubicBezTo>
                        <a:pt x="35" y="5"/>
                        <a:pt x="19" y="17"/>
                        <a:pt x="12" y="22"/>
                      </a:cubicBezTo>
                      <a:cubicBezTo>
                        <a:pt x="9" y="32"/>
                        <a:pt x="0" y="31"/>
                        <a:pt x="4" y="2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190" name="Freeform 206"/>
                <p:cNvSpPr>
                  <a:spLocks/>
                </p:cNvSpPr>
                <p:nvPr/>
              </p:nvSpPr>
              <p:spPr bwMode="ltGray">
                <a:xfrm>
                  <a:off x="2778" y="2246"/>
                  <a:ext cx="30" cy="16"/>
                </a:xfrm>
                <a:custGeom>
                  <a:avLst/>
                  <a:gdLst/>
                  <a:ahLst/>
                  <a:cxnLst>
                    <a:cxn ang="0">
                      <a:pos x="4" y="12"/>
                    </a:cxn>
                    <a:cxn ang="0">
                      <a:pos x="14" y="0"/>
                    </a:cxn>
                    <a:cxn ang="0">
                      <a:pos x="6" y="14"/>
                    </a:cxn>
                    <a:cxn ang="0">
                      <a:pos x="0" y="16"/>
                    </a:cxn>
                    <a:cxn ang="0">
                      <a:pos x="4" y="12"/>
                    </a:cxn>
                  </a:cxnLst>
                  <a:rect l="0" t="0" r="r" b="b"/>
                  <a:pathLst>
                    <a:path w="30" h="16">
                      <a:moveTo>
                        <a:pt x="4" y="12"/>
                      </a:moveTo>
                      <a:cubicBezTo>
                        <a:pt x="1" y="3"/>
                        <a:pt x="6" y="3"/>
                        <a:pt x="14" y="0"/>
                      </a:cubicBezTo>
                      <a:cubicBezTo>
                        <a:pt x="30" y="5"/>
                        <a:pt x="14" y="12"/>
                        <a:pt x="6" y="14"/>
                      </a:cubicBezTo>
                      <a:cubicBezTo>
                        <a:pt x="4" y="14"/>
                        <a:pt x="2" y="15"/>
                        <a:pt x="0" y="16"/>
                      </a:cubicBezTo>
                      <a:cubicBezTo>
                        <a:pt x="2" y="9"/>
                        <a:pt x="1" y="9"/>
                        <a:pt x="4" y="1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70191" name="Rectangle 20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70192" name="Rectangle 20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70193" name="Rectangle 20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 altLang="ja-JP"/>
          </a:p>
        </p:txBody>
      </p:sp>
      <p:sp>
        <p:nvSpPr>
          <p:cNvPr id="170194" name="Rectangle 2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 altLang="ja-JP"/>
          </a:p>
        </p:txBody>
      </p:sp>
      <p:sp>
        <p:nvSpPr>
          <p:cNvPr id="170195" name="Rectangle 2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A1A1D45-E2C7-4410-8D00-6A07E88E63B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130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176131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132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133" name="Freeform 5"/>
            <p:cNvSpPr>
              <a:spLocks/>
            </p:cNvSpPr>
            <p:nvPr userDrawn="1"/>
          </p:nvSpPr>
          <p:spPr bwMode="white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134" name="Freeform 6"/>
            <p:cNvSpPr>
              <a:spLocks/>
            </p:cNvSpPr>
            <p:nvPr userDrawn="1"/>
          </p:nvSpPr>
          <p:spPr bwMode="white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135" name="Freeform 7"/>
            <p:cNvSpPr>
              <a:spLocks/>
            </p:cNvSpPr>
            <p:nvPr userDrawn="1"/>
          </p:nvSpPr>
          <p:spPr bwMode="white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136" name="Freeform 8"/>
            <p:cNvSpPr>
              <a:spLocks/>
            </p:cNvSpPr>
            <p:nvPr userDrawn="1"/>
          </p:nvSpPr>
          <p:spPr bwMode="white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137" name="Freeform 9"/>
            <p:cNvSpPr>
              <a:spLocks/>
            </p:cNvSpPr>
            <p:nvPr userDrawn="1"/>
          </p:nvSpPr>
          <p:spPr bwMode="white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7613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7613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7614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7614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altLang="ja-JP"/>
          </a:p>
        </p:txBody>
      </p:sp>
      <p:sp>
        <p:nvSpPr>
          <p:cNvPr id="17614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8BB3B2D-28E9-4115-B3E0-4EAB1B0CE50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40000"/>
        <a:buFont typeface="Wingdings" pitchFamily="2" charset="2"/>
        <a:buChar char="u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2.xml"/><Relationship Id="rId1" Type="http://schemas.openxmlformats.org/officeDocument/2006/relationships/themeOverride" Target="../theme/themeOverr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gif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7.gi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3.xml"/><Relationship Id="rId1" Type="http://schemas.openxmlformats.org/officeDocument/2006/relationships/themeOverride" Target="../theme/themeOverr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rd.yahoo.co.jp/IMG/r=9/ig=640x480/id=6d4dfa33d9348ea6/l=ri/da=g/tid=MMSI02_03/q=%E6%97%A5%E6%9C%AC%E3%80%80%E6%9C%9D%E9%A3%9F/SIG=1296sidf3/EXP=1183378241/*-http%3A/www.yadoplaza.com/photo/1/H000000470_lobby.jpg" TargetMode="External"/><Relationship Id="rId7" Type="http://schemas.openxmlformats.org/officeDocument/2006/relationships/image" Target="../media/image10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.jpeg"/><Relationship Id="rId5" Type="http://schemas.openxmlformats.org/officeDocument/2006/relationships/hyperlink" Target="http://srd.yahoo.co.jp/IMG/r=11/ig=160x120/id=8ffa7dc8375344a6/l=ri/da=g/tid=MMSI02_03/q=%E3%81%8A%E7%AE%B8/SIG=12b7tgf03/EXP=1183379156/*-http%3A/www.yumeori.com/IMG/050226-7/tonbodamaohashi.jpg" TargetMode="Externa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4.wmf"/><Relationship Id="rId5" Type="http://schemas.openxmlformats.org/officeDocument/2006/relationships/image" Target="../media/image13.jpeg"/><Relationship Id="rId4" Type="http://schemas.openxmlformats.org/officeDocument/2006/relationships/hyperlink" Target="http://srd.yahoo.co.jp/IMG/r=12/ig=250x187/id=ca6a4eeab1dd760e/l=ri/da=g/tid=MMSI02_03/q=%E3%81%A1%E3%82%83%E3%81%B6%E5%8F%B0/SIG=125q46ip2/EXP=1183377672/*-http%3A/shop-walker.que.jp/image/interior/3230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wmf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hyperlink" Target="http://www.p-alpha.co.jp/flag/asia/singl/asia_tw.html" TargetMode="External"/><Relationship Id="rId2" Type="http://schemas.openxmlformats.org/officeDocument/2006/relationships/hyperlink" Target="http://www.p-alpha.co.jp/flag/n_america/singl/n_ame_us.html" TargetMode="External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hyperlink" Target="http://www.p-alpha.co.jp/flag/asia/singl/asia_cn.html" TargetMode="External"/><Relationship Id="rId9" Type="http://schemas.openxmlformats.org/officeDocument/2006/relationships/hyperlink" Target="http://www.p-alpha.co.jp/flag/asia/singl/asia_th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WordArt 2"/>
          <p:cNvSpPr>
            <a:spLocks noChangeArrowheads="1" noChangeShapeType="1" noTextEdit="1"/>
          </p:cNvSpPr>
          <p:nvPr/>
        </p:nvSpPr>
        <p:spPr bwMode="auto">
          <a:xfrm>
            <a:off x="179388" y="836613"/>
            <a:ext cx="8856662" cy="5040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80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Group B</a:t>
            </a:r>
          </a:p>
          <a:p>
            <a:pPr algn="ctr"/>
            <a:r>
              <a:rPr lang="en-US" altLang="ja-JP" sz="80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Japan's Society</a:t>
            </a:r>
            <a:endParaRPr lang="ja-JP" altLang="en-US" sz="8000" b="1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69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69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170" name="Diagram 2"/>
          <p:cNvGraphicFramePr>
            <a:graphicFrameLocks/>
          </p:cNvGraphicFramePr>
          <p:nvPr>
            <p:ph sz="half" idx="1"/>
          </p:nvPr>
        </p:nvGraphicFramePr>
        <p:xfrm>
          <a:off x="4932363" y="1196975"/>
          <a:ext cx="4038600" cy="4525963"/>
        </p:xfrm>
        <a:graphic>
          <a:graphicData uri="http://schemas.openxmlformats.org/drawingml/2006/compatibility">
            <com:legacyDrawing xmlns:com="http://schemas.openxmlformats.org/drawingml/2006/compatibility" spid="_x0000_s135170"/>
          </a:graphicData>
        </a:graphic>
      </p:graphicFrame>
      <p:sp>
        <p:nvSpPr>
          <p:cNvPr id="135177" name="Oval 9"/>
          <p:cNvSpPr>
            <a:spLocks noChangeArrowheads="1"/>
          </p:cNvSpPr>
          <p:nvPr/>
        </p:nvSpPr>
        <p:spPr bwMode="auto">
          <a:xfrm>
            <a:off x="7019925" y="3429000"/>
            <a:ext cx="73025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5178" name="Oval 10"/>
          <p:cNvSpPr>
            <a:spLocks noChangeArrowheads="1"/>
          </p:cNvSpPr>
          <p:nvPr/>
        </p:nvSpPr>
        <p:spPr bwMode="auto">
          <a:xfrm>
            <a:off x="6804025" y="3429000"/>
            <a:ext cx="73025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5179" name="Rectangle 11"/>
          <p:cNvSpPr>
            <a:spLocks noChangeArrowheads="1"/>
          </p:cNvSpPr>
          <p:nvPr/>
        </p:nvSpPr>
        <p:spPr bwMode="auto">
          <a:xfrm>
            <a:off x="6804025" y="3644900"/>
            <a:ext cx="360363" cy="1444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135180" name="Diagram 12"/>
          <p:cNvGraphicFramePr>
            <a:graphicFrameLocks/>
          </p:cNvGraphicFramePr>
          <p:nvPr>
            <p:ph sz="half" idx="2"/>
          </p:nvPr>
        </p:nvGraphicFramePr>
        <p:xfrm>
          <a:off x="-2052638" y="1125538"/>
          <a:ext cx="8070851" cy="4741862"/>
        </p:xfrm>
        <a:graphic>
          <a:graphicData uri="http://schemas.openxmlformats.org/drawingml/2006/compatibility">
            <com:legacyDrawing xmlns:com="http://schemas.openxmlformats.org/drawingml/2006/compatibility" spid="_x0000_s135180"/>
          </a:graphicData>
        </a:graphic>
      </p:graphicFrame>
      <p:sp>
        <p:nvSpPr>
          <p:cNvPr id="135187" name="Oval 19"/>
          <p:cNvSpPr>
            <a:spLocks noChangeArrowheads="1"/>
          </p:cNvSpPr>
          <p:nvPr/>
        </p:nvSpPr>
        <p:spPr bwMode="auto">
          <a:xfrm>
            <a:off x="4572000" y="3284538"/>
            <a:ext cx="73025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5188" name="Oval 20"/>
          <p:cNvSpPr>
            <a:spLocks noChangeArrowheads="1"/>
          </p:cNvSpPr>
          <p:nvPr/>
        </p:nvSpPr>
        <p:spPr bwMode="auto">
          <a:xfrm>
            <a:off x="4356100" y="3284538"/>
            <a:ext cx="73025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5189" name="Rectangle 21"/>
          <p:cNvSpPr>
            <a:spLocks noChangeArrowheads="1"/>
          </p:cNvSpPr>
          <p:nvPr/>
        </p:nvSpPr>
        <p:spPr bwMode="auto">
          <a:xfrm>
            <a:off x="4284663" y="3573463"/>
            <a:ext cx="431800" cy="1444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5190" name="AutoShape 22"/>
          <p:cNvSpPr>
            <a:spLocks noChangeArrowheads="1"/>
          </p:cNvSpPr>
          <p:nvPr/>
        </p:nvSpPr>
        <p:spPr bwMode="auto">
          <a:xfrm>
            <a:off x="468313" y="404813"/>
            <a:ext cx="2736850" cy="2087562"/>
          </a:xfrm>
          <a:prstGeom prst="irregularSeal1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kumimoji="1" lang="en-US" altLang="ja-JP" sz="3200" b="1"/>
              <a:t>1</a:t>
            </a:r>
            <a:r>
              <a:rPr kumimoji="1" lang="ja-JP" altLang="en-US" sz="3200" b="1"/>
              <a:t>％</a:t>
            </a:r>
          </a:p>
        </p:txBody>
      </p:sp>
      <p:sp>
        <p:nvSpPr>
          <p:cNvPr id="135191" name="AutoShape 23"/>
          <p:cNvSpPr>
            <a:spLocks noChangeArrowheads="1"/>
          </p:cNvSpPr>
          <p:nvPr/>
        </p:nvSpPr>
        <p:spPr bwMode="auto">
          <a:xfrm>
            <a:off x="539750" y="2492375"/>
            <a:ext cx="2951163" cy="1943100"/>
          </a:xfrm>
          <a:prstGeom prst="irregularSeal1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kumimoji="1" lang="en-US" altLang="ja-JP" sz="2800" b="1"/>
              <a:t>44</a:t>
            </a:r>
            <a:r>
              <a:rPr kumimoji="1" lang="ja-JP" altLang="en-US" sz="2800" b="1"/>
              <a:t>％</a:t>
            </a:r>
          </a:p>
        </p:txBody>
      </p:sp>
      <p:sp>
        <p:nvSpPr>
          <p:cNvPr id="135192" name="AutoShape 24"/>
          <p:cNvSpPr>
            <a:spLocks noChangeArrowheads="1"/>
          </p:cNvSpPr>
          <p:nvPr/>
        </p:nvSpPr>
        <p:spPr bwMode="auto">
          <a:xfrm>
            <a:off x="539750" y="4724400"/>
            <a:ext cx="2952750" cy="1439863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kumimoji="1" lang="en-US" altLang="ja-JP" sz="2800" b="1"/>
              <a:t>51</a:t>
            </a:r>
            <a:r>
              <a:rPr kumimoji="1" lang="ja-JP" altLang="en-US" sz="2400" b="1"/>
              <a:t>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5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5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5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5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5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5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5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5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5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5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026025" y="4083050"/>
            <a:ext cx="2071688" cy="1328738"/>
          </a:xfrm>
        </p:spPr>
        <p:txBody>
          <a:bodyPr/>
          <a:lstStyle/>
          <a:p>
            <a:r>
              <a:rPr lang="en-US" altLang="ja-JP" sz="1800"/>
              <a:t>Hatumoude</a:t>
            </a:r>
          </a:p>
          <a:p>
            <a:endParaRPr lang="en-US" altLang="ja-JP" sz="1800"/>
          </a:p>
        </p:txBody>
      </p:sp>
      <p:pic>
        <p:nvPicPr>
          <p:cNvPr id="136195" name="Picture 3" descr="pic03"/>
          <p:cNvPicPr>
            <a:picLocks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5488" y="3402013"/>
            <a:ext cx="4608512" cy="3455987"/>
          </a:xfrm>
          <a:prstGeom prst="rect">
            <a:avLst/>
          </a:prstGeom>
          <a:noFill/>
        </p:spPr>
      </p:pic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468313" y="9810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kumimoji="1" lang="ja-JP" altLang="ja-JP"/>
          </a:p>
        </p:txBody>
      </p:sp>
      <p:pic>
        <p:nvPicPr>
          <p:cNvPr id="136197" name="Picture 5" descr="753_img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38525"/>
            <a:ext cx="2735263" cy="3419475"/>
          </a:xfrm>
          <a:prstGeom prst="rect">
            <a:avLst/>
          </a:prstGeom>
          <a:noFill/>
        </p:spPr>
      </p:pic>
      <p:pic>
        <p:nvPicPr>
          <p:cNvPr id="136198" name="Picture 6" descr="img109"/>
          <p:cNvPicPr>
            <a:picLocks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859338" cy="3241675"/>
          </a:xfrm>
          <a:prstGeom prst="rect">
            <a:avLst/>
          </a:prstGeom>
          <a:noFill/>
        </p:spPr>
      </p:pic>
      <p:sp>
        <p:nvSpPr>
          <p:cNvPr id="136199" name="AutoShape 7"/>
          <p:cNvSpPr>
            <a:spLocks noChangeArrowheads="1"/>
          </p:cNvSpPr>
          <p:nvPr/>
        </p:nvSpPr>
        <p:spPr bwMode="auto">
          <a:xfrm>
            <a:off x="2555875" y="5013325"/>
            <a:ext cx="1873250" cy="1079500"/>
          </a:xfrm>
          <a:prstGeom prst="cloudCallout">
            <a:avLst>
              <a:gd name="adj1" fmla="val -43727"/>
              <a:gd name="adj2" fmla="val 93972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kumimoji="1" lang="en-US" altLang="ja-JP"/>
              <a:t>Sitigosan</a:t>
            </a:r>
          </a:p>
          <a:p>
            <a:pPr algn="ctr" eaLnBrk="1" hangingPunct="1"/>
            <a:r>
              <a:rPr kumimoji="1" lang="ja-JP" altLang="en-US" b="1"/>
              <a:t>七五三</a:t>
            </a:r>
          </a:p>
        </p:txBody>
      </p:sp>
      <p:sp>
        <p:nvSpPr>
          <p:cNvPr id="136200" name="AutoShape 8"/>
          <p:cNvSpPr>
            <a:spLocks noChangeArrowheads="1"/>
          </p:cNvSpPr>
          <p:nvPr/>
        </p:nvSpPr>
        <p:spPr bwMode="auto">
          <a:xfrm>
            <a:off x="5076825" y="333375"/>
            <a:ext cx="2303463" cy="1008063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kumimoji="1" lang="en-US" altLang="ja-JP"/>
              <a:t>Omaturi</a:t>
            </a:r>
          </a:p>
          <a:p>
            <a:pPr algn="ctr" eaLnBrk="1" hangingPunct="1"/>
            <a:r>
              <a:rPr kumimoji="1" lang="ja-JP" altLang="en-US" b="1"/>
              <a:t>お祭り</a:t>
            </a:r>
          </a:p>
        </p:txBody>
      </p:sp>
      <p:sp>
        <p:nvSpPr>
          <p:cNvPr id="136201" name="AutoShape 9"/>
          <p:cNvSpPr>
            <a:spLocks noChangeArrowheads="1"/>
          </p:cNvSpPr>
          <p:nvPr/>
        </p:nvSpPr>
        <p:spPr bwMode="auto">
          <a:xfrm>
            <a:off x="4932363" y="2276475"/>
            <a:ext cx="2124075" cy="935038"/>
          </a:xfrm>
          <a:prstGeom prst="cloudCallout">
            <a:avLst>
              <a:gd name="adj1" fmla="val 60912"/>
              <a:gd name="adj2" fmla="val 6239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kumimoji="1" lang="en-US" altLang="ja-JP"/>
              <a:t>Hatumoude</a:t>
            </a:r>
          </a:p>
          <a:p>
            <a:pPr algn="ctr" eaLnBrk="1" hangingPunct="1"/>
            <a:r>
              <a:rPr kumimoji="1" lang="ja-JP" altLang="en-US" b="1"/>
              <a:t>初詣</a:t>
            </a:r>
          </a:p>
        </p:txBody>
      </p:sp>
      <p:pic>
        <p:nvPicPr>
          <p:cNvPr id="136202" name="Picture 10" descr="めいけんチーズの絵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188" y="1989138"/>
            <a:ext cx="1300162" cy="136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abe-shi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4663" y="3224088"/>
            <a:ext cx="3529012" cy="2354512"/>
          </a:xfrm>
          <a:prstGeom prst="rect">
            <a:avLst/>
          </a:prstGeom>
          <a:noFill/>
        </p:spPr>
      </p:pic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3671888" y="2924175"/>
            <a:ext cx="5472112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2800">
                <a:latin typeface="Comic Sans MS" pitchFamily="66" charset="0"/>
              </a:rPr>
              <a:t>He is the prime minister of Japan</a:t>
            </a:r>
            <a:r>
              <a:rPr kumimoji="1" lang="en-US" altLang="ja-JP" sz="2400">
                <a:latin typeface="Comic Sans MS" pitchFamily="66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kumimoji="1" lang="en-US" altLang="ja-JP" sz="2400">
              <a:latin typeface="Comic Sans MS" pitchFamily="66" charset="0"/>
            </a:endParaRPr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 flipH="1" flipV="1">
            <a:off x="3492500" y="4221163"/>
            <a:ext cx="1439863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4932363" y="4508500"/>
            <a:ext cx="3455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3600" dirty="0" smtClean="0">
                <a:latin typeface="Comic Sans MS" pitchFamily="66" charset="0"/>
              </a:rPr>
              <a:t>Kan Naoto</a:t>
            </a:r>
            <a:endParaRPr kumimoji="1" lang="en-US" altLang="ja-JP" sz="3600" dirty="0">
              <a:latin typeface="Comic Sans MS" pitchFamily="66" charset="0"/>
            </a:endParaRPr>
          </a:p>
        </p:txBody>
      </p:sp>
      <p:sp>
        <p:nvSpPr>
          <p:cNvPr id="102406" name="WordArt 6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8281987" cy="13684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19028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altLang="ja-JP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Comic Sans MS"/>
              </a:rPr>
              <a:t>about Politics</a:t>
            </a:r>
            <a:endParaRPr lang="ja-JP" altLang="en-US" sz="36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266" name="Object 2" descr="Pyramid-a"/>
          <p:cNvGraphicFramePr>
            <a:graphicFrameLocks noChangeAspect="1"/>
          </p:cNvGraphicFramePr>
          <p:nvPr>
            <p:ph sz="quarter" idx="1"/>
          </p:nvPr>
        </p:nvGraphicFramePr>
        <p:xfrm>
          <a:off x="1081088" y="2312988"/>
          <a:ext cx="2790825" cy="723900"/>
        </p:xfrm>
        <a:graphic>
          <a:graphicData uri="http://schemas.openxmlformats.org/presentationml/2006/ole">
            <p:oleObj spid="_x0000_s139266" name="ビットマップ イメージ" r:id="rId3" imgW="2790476" imgH="733333" progId="Paint.Picture">
              <p:embed/>
            </p:oleObj>
          </a:graphicData>
        </a:graphic>
      </p:graphicFrame>
      <p:pic>
        <p:nvPicPr>
          <p:cNvPr id="139267" name="Picture 3" descr="Pyramid-a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55650" y="1725613"/>
            <a:ext cx="8240713" cy="5132387"/>
          </a:xfrm>
          <a:noFill/>
          <a:ln/>
        </p:spPr>
      </p:pic>
      <p:graphicFrame>
        <p:nvGraphicFramePr>
          <p:cNvPr id="139268" name="Object 4"/>
          <p:cNvGraphicFramePr>
            <a:graphicFrameLocks noChangeAspect="1"/>
          </p:cNvGraphicFramePr>
          <p:nvPr>
            <p:ph sz="quarter" idx="3"/>
          </p:nvPr>
        </p:nvGraphicFramePr>
        <p:xfrm>
          <a:off x="5148263" y="1628775"/>
          <a:ext cx="1262062" cy="450850"/>
        </p:xfrm>
        <a:graphic>
          <a:graphicData uri="http://schemas.openxmlformats.org/presentationml/2006/ole">
            <p:oleObj spid="_x0000_s139268" name="ビットマップ イメージ" r:id="rId5" imgW="1419048" imgH="495369" progId="Paint.Picture">
              <p:embed/>
            </p:oleObj>
          </a:graphicData>
        </a:graphic>
      </p:graphicFrame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5867400" y="981075"/>
            <a:ext cx="2881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4000">
                <a:solidFill>
                  <a:srgbClr val="FF0000"/>
                </a:solidFill>
                <a:latin typeface="Comic Sans MS" pitchFamily="66" charset="0"/>
              </a:rPr>
              <a:t>Look here!!</a:t>
            </a: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6011863" y="6237288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Comic Sans MS" pitchFamily="66" charset="0"/>
              </a:rPr>
              <a:t>population</a:t>
            </a: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3635375" y="2133600"/>
            <a:ext cx="719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Comic Sans MS" pitchFamily="66" charset="0"/>
              </a:rPr>
              <a:t>age</a:t>
            </a:r>
          </a:p>
        </p:txBody>
      </p:sp>
      <p:sp>
        <p:nvSpPr>
          <p:cNvPr id="139272" name="Line 8"/>
          <p:cNvSpPr>
            <a:spLocks noChangeShapeType="1"/>
          </p:cNvSpPr>
          <p:nvPr/>
        </p:nvSpPr>
        <p:spPr bwMode="auto">
          <a:xfrm>
            <a:off x="4140200" y="23495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39273" name="Line 9"/>
          <p:cNvSpPr>
            <a:spLocks noChangeShapeType="1"/>
          </p:cNvSpPr>
          <p:nvPr/>
        </p:nvSpPr>
        <p:spPr bwMode="auto">
          <a:xfrm flipH="1">
            <a:off x="5292725" y="6453188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39274" name="Text Box 10"/>
          <p:cNvSpPr txBox="1">
            <a:spLocks noChangeArrowheads="1"/>
          </p:cNvSpPr>
          <p:nvPr/>
        </p:nvSpPr>
        <p:spPr bwMode="auto">
          <a:xfrm>
            <a:off x="3348038" y="1628775"/>
            <a:ext cx="1150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Comic Sans MS" pitchFamily="66" charset="0"/>
              </a:rPr>
              <a:t>year</a:t>
            </a:r>
          </a:p>
        </p:txBody>
      </p:sp>
      <p:sp>
        <p:nvSpPr>
          <p:cNvPr id="139275" name="Line 11"/>
          <p:cNvSpPr>
            <a:spLocks noChangeShapeType="1"/>
          </p:cNvSpPr>
          <p:nvPr/>
        </p:nvSpPr>
        <p:spPr bwMode="auto">
          <a:xfrm>
            <a:off x="3924300" y="1844675"/>
            <a:ext cx="6477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7524750" y="3213100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Comic Sans MS" pitchFamily="66" charset="0"/>
              </a:rPr>
              <a:t>women</a:t>
            </a:r>
          </a:p>
        </p:txBody>
      </p:sp>
      <p:sp>
        <p:nvSpPr>
          <p:cNvPr id="139277" name="Line 13"/>
          <p:cNvSpPr>
            <a:spLocks noChangeShapeType="1"/>
          </p:cNvSpPr>
          <p:nvPr/>
        </p:nvSpPr>
        <p:spPr bwMode="auto">
          <a:xfrm flipH="1" flipV="1">
            <a:off x="7308850" y="2997200"/>
            <a:ext cx="28733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39278" name="Text Box 14"/>
          <p:cNvSpPr txBox="1">
            <a:spLocks noChangeArrowheads="1"/>
          </p:cNvSpPr>
          <p:nvPr/>
        </p:nvSpPr>
        <p:spPr bwMode="auto">
          <a:xfrm>
            <a:off x="1403350" y="299720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Comic Sans MS" pitchFamily="66" charset="0"/>
              </a:rPr>
              <a:t>men</a:t>
            </a:r>
          </a:p>
        </p:txBody>
      </p:sp>
      <p:sp>
        <p:nvSpPr>
          <p:cNvPr id="139279" name="Line 15"/>
          <p:cNvSpPr>
            <a:spLocks noChangeShapeType="1"/>
          </p:cNvSpPr>
          <p:nvPr/>
        </p:nvSpPr>
        <p:spPr bwMode="auto">
          <a:xfrm flipV="1">
            <a:off x="1979613" y="2924175"/>
            <a:ext cx="3603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39280" name="WordArt 16"/>
          <p:cNvSpPr>
            <a:spLocks noChangeArrowheads="1" noChangeShapeType="1" noTextEdit="1"/>
          </p:cNvSpPr>
          <p:nvPr/>
        </p:nvSpPr>
        <p:spPr bwMode="auto">
          <a:xfrm>
            <a:off x="250825" y="333375"/>
            <a:ext cx="5113338" cy="1366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708"/>
              </a:avLst>
            </a:prstTxWarp>
          </a:bodyPr>
          <a:lstStyle/>
          <a:p>
            <a:pPr algn="ctr"/>
            <a:r>
              <a:rPr lang="en-US" altLang="ja-JP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age pyramid</a:t>
            </a:r>
            <a:endParaRPr lang="ja-JP" alt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/>
            </a:endParaRPr>
          </a:p>
        </p:txBody>
      </p:sp>
      <p:pic>
        <p:nvPicPr>
          <p:cNvPr id="139281" name="Picture 17" descr="赤ちゃんまんの絵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0" y="3284538"/>
            <a:ext cx="2124075" cy="1593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WordArt 2"/>
          <p:cNvSpPr>
            <a:spLocks noChangeArrowheads="1" noChangeShapeType="1" noTextEdit="1"/>
          </p:cNvSpPr>
          <p:nvPr/>
        </p:nvSpPr>
        <p:spPr bwMode="auto">
          <a:xfrm>
            <a:off x="755650" y="1268413"/>
            <a:ext cx="7704138" cy="48244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7171"/>
                <a:gd name="adj2" fmla="val 713"/>
              </a:avLst>
            </a:prstTxWarp>
          </a:bodyPr>
          <a:lstStyle/>
          <a:p>
            <a:pPr algn="ctr"/>
            <a:r>
              <a:rPr lang="en-US" altLang="ja-JP" sz="9600" b="1" kern="10" spc="-9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ＭＳ Ｐゴシック"/>
                <a:ea typeface="ＭＳ Ｐゴシック"/>
              </a:rPr>
              <a:t>END</a:t>
            </a:r>
            <a:endParaRPr lang="ja-JP" altLang="en-US" sz="9600" b="1" kern="10" spc="-9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6" dur="1230" decel="100000"/>
                                        <p:tgtEl>
                                          <p:spTgt spid="173058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7" dur="1230" decel="100000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9" dur="1230" decel="100000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3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animBg="1"/>
      <p:bldP spid="17305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557338"/>
            <a:ext cx="3384550" cy="2736850"/>
          </a:xfrm>
          <a:prstGeom prst="rect">
            <a:avLst/>
          </a:prstGeom>
          <a:noFill/>
        </p:spPr>
      </p:pic>
      <p:pic>
        <p:nvPicPr>
          <p:cNvPr id="2057" name="Picture 9" descr="ro-yat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484313"/>
            <a:ext cx="3382963" cy="4032250"/>
          </a:xfrm>
          <a:prstGeom prst="rect">
            <a:avLst/>
          </a:prstGeom>
          <a:noFill/>
        </p:spPr>
      </p:pic>
      <p:pic>
        <p:nvPicPr>
          <p:cNvPr id="2059" name="Picture 11" descr="11011807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4005263"/>
            <a:ext cx="2592388" cy="2736850"/>
          </a:xfrm>
          <a:prstGeom prst="rect">
            <a:avLst/>
          </a:prstGeom>
          <a:noFill/>
        </p:spPr>
      </p:pic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2627313" y="4581525"/>
            <a:ext cx="2736850" cy="1439863"/>
          </a:xfrm>
          <a:prstGeom prst="wedgeEllipseCallout">
            <a:avLst>
              <a:gd name="adj1" fmla="val -57310"/>
              <a:gd name="adj2" fmla="val 72273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endParaRPr kumimoji="1" lang="ja-JP" altLang="ja-JP" sz="2000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2771775" y="5013325"/>
            <a:ext cx="2646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3200" b="1"/>
              <a:t>★Bath Set★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1628775"/>
            <a:ext cx="2087563" cy="1800225"/>
          </a:xfrm>
          <a:prstGeom prst="cloudCallout">
            <a:avLst>
              <a:gd name="adj1" fmla="val 72662"/>
              <a:gd name="adj2" fmla="val 68079"/>
            </a:avLst>
          </a:prstGeom>
          <a:solidFill>
            <a:srgbClr val="A4FAB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/>
            <a:endParaRPr kumimoji="1" lang="ja-JP" altLang="ja-JP" sz="2000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2276475"/>
            <a:ext cx="233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400" b="1"/>
              <a:t>Popularly Bath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5508625" y="4508500"/>
            <a:ext cx="3529013" cy="2232025"/>
          </a:xfrm>
          <a:custGeom>
            <a:avLst/>
            <a:gdLst>
              <a:gd name="G0" fmla="+- 8609 0 0"/>
              <a:gd name="G1" fmla="+- 18189 0 0"/>
              <a:gd name="G2" fmla="+- 8609 0 0"/>
              <a:gd name="G3" fmla="*/ 8609 1 2"/>
              <a:gd name="G4" fmla="+- G3 10800 0"/>
              <a:gd name="G5" fmla="+- 21600 8609 18189"/>
              <a:gd name="G6" fmla="+- 18189 8609 0"/>
              <a:gd name="G7" fmla="*/ G6 1 2"/>
              <a:gd name="G8" fmla="*/ 18189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189 1 2"/>
              <a:gd name="G15" fmla="+- G5 0 G4"/>
              <a:gd name="G16" fmla="+- G0 0 G4"/>
              <a:gd name="G17" fmla="*/ G2 G15 G16"/>
              <a:gd name="T0" fmla="*/ 15105 w 21600"/>
              <a:gd name="T1" fmla="*/ 0 h 21600"/>
              <a:gd name="T2" fmla="*/ 8609 w 21600"/>
              <a:gd name="T3" fmla="*/ 8609 h 21600"/>
              <a:gd name="T4" fmla="*/ 0 w 21600"/>
              <a:gd name="T5" fmla="*/ 17938 h 21600"/>
              <a:gd name="T6" fmla="*/ 9095 w 21600"/>
              <a:gd name="T7" fmla="*/ 21600 h 21600"/>
              <a:gd name="T8" fmla="*/ 18189 w 21600"/>
              <a:gd name="T9" fmla="*/ 15912 h 21600"/>
              <a:gd name="T10" fmla="*/ 21600 w 21600"/>
              <a:gd name="T11" fmla="*/ 8609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105" y="0"/>
                </a:moveTo>
                <a:lnTo>
                  <a:pt x="8609" y="8609"/>
                </a:lnTo>
                <a:lnTo>
                  <a:pt x="12020" y="8609"/>
                </a:lnTo>
                <a:lnTo>
                  <a:pt x="12020" y="14274"/>
                </a:lnTo>
                <a:lnTo>
                  <a:pt x="0" y="14274"/>
                </a:lnTo>
                <a:lnTo>
                  <a:pt x="0" y="21600"/>
                </a:lnTo>
                <a:lnTo>
                  <a:pt x="18189" y="21600"/>
                </a:lnTo>
                <a:lnTo>
                  <a:pt x="18189" y="8609"/>
                </a:lnTo>
                <a:lnTo>
                  <a:pt x="21600" y="8609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5580063" y="6021388"/>
            <a:ext cx="2879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kumimoji="1" lang="ja-JP" altLang="ja-JP" sz="1000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508625" y="5949950"/>
            <a:ext cx="32400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b="1"/>
              <a:t>Japanese traditional bath</a:t>
            </a:r>
            <a:r>
              <a:rPr kumimoji="1" lang="en-US" altLang="ja-JP"/>
              <a:t>   </a:t>
            </a:r>
            <a:r>
              <a:rPr kumimoji="1" lang="en-US" altLang="ja-JP" sz="2400" b="1">
                <a:solidFill>
                  <a:srgbClr val="FF0000"/>
                </a:solidFill>
              </a:rPr>
              <a:t>“Goemonburo”</a:t>
            </a: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7848600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44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Japan's Bath</a:t>
            </a:r>
            <a:endParaRPr lang="ja-JP" altLang="en-US" sz="4400" b="1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ＭＳ Ｐ明朝"/>
              <a:ea typeface="ＭＳ Ｐ明朝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2" grpId="0" animBg="1"/>
      <p:bldP spid="2063" grpId="0"/>
      <p:bldP spid="2064" grpId="0" animBg="1"/>
      <p:bldP spid="2065" grpId="0"/>
      <p:bldP spid="2066" grpId="0" animBg="1"/>
      <p:bldP spid="2068" grpId="0"/>
      <p:bldP spid="206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1996-07.jpg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2997200"/>
            <a:ext cx="3095625" cy="1657350"/>
          </a:xfrm>
          <a:noFill/>
          <a:ln/>
        </p:spPr>
      </p:pic>
      <p:pic>
        <p:nvPicPr>
          <p:cNvPr id="3082" name="Picture 10" descr="クリックすると新しいウィンドウで開きます">
            <a:hlinkClick r:id="rId3"/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59338" y="2636838"/>
            <a:ext cx="3498850" cy="1955800"/>
          </a:xfrm>
          <a:ln/>
        </p:spPr>
      </p:pic>
      <p:pic>
        <p:nvPicPr>
          <p:cNvPr id="3115" name="Picture 43" descr="クリックすると新しいウィンドウで開きます">
            <a:hlinkClick r:id="rId5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484438" y="5157788"/>
            <a:ext cx="2879725" cy="1430337"/>
          </a:xfrm>
          <a:ln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11188" y="1341438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sz="2400">
                <a:solidFill>
                  <a:srgbClr val="9966FF"/>
                </a:solidFill>
              </a:rPr>
              <a:t>Our life starts</a:t>
            </a:r>
            <a:r>
              <a:rPr kumimoji="1" lang="ja-JP" altLang="en-US" sz="2400">
                <a:solidFill>
                  <a:srgbClr val="9966FF"/>
                </a:solidFill>
              </a:rPr>
              <a:t>　</a:t>
            </a:r>
            <a:r>
              <a:rPr kumimoji="1" lang="en-US" altLang="ja-JP" sz="2400">
                <a:solidFill>
                  <a:srgbClr val="9966FF"/>
                </a:solidFill>
              </a:rPr>
              <a:t>from breakfast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3851275" y="364490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Nimono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68313" y="40767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Rice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779838" y="2565400"/>
            <a:ext cx="1008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Salad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0" y="2781300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Green tea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1258888" y="220503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Miso soup</a:t>
            </a:r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1908175" y="2492375"/>
            <a:ext cx="360363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>
            <a:off x="3203575" y="27813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 flipH="1">
            <a:off x="3348038" y="3860800"/>
            <a:ext cx="43180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V="1">
            <a:off x="1116013" y="3933825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1187450" y="3068638"/>
            <a:ext cx="2889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1331913" y="4365625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Pickled Ume</a:t>
            </a:r>
          </a:p>
        </p:txBody>
      </p:sp>
      <p:sp>
        <p:nvSpPr>
          <p:cNvPr id="3096" name="Line 24"/>
          <p:cNvSpPr>
            <a:spLocks noChangeShapeType="1"/>
          </p:cNvSpPr>
          <p:nvPr/>
        </p:nvSpPr>
        <p:spPr bwMode="auto">
          <a:xfrm flipH="1" flipV="1">
            <a:off x="1908175" y="4076700"/>
            <a:ext cx="2159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5508625" y="450850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Toast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7524750" y="4652963"/>
            <a:ext cx="1008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Salad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6084888" y="1916113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Coffee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7308850" y="1628775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/>
              <a:t>Yoghurt</a:t>
            </a:r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 flipH="1">
            <a:off x="7596188" y="1989138"/>
            <a:ext cx="288925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102" name="Line 30"/>
          <p:cNvSpPr>
            <a:spLocks noChangeShapeType="1"/>
          </p:cNvSpPr>
          <p:nvPr/>
        </p:nvSpPr>
        <p:spPr bwMode="auto">
          <a:xfrm flipV="1">
            <a:off x="5867400" y="3716338"/>
            <a:ext cx="217488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 flipV="1">
            <a:off x="7812088" y="3716338"/>
            <a:ext cx="73025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104" name="Line 32"/>
          <p:cNvSpPr>
            <a:spLocks noChangeShapeType="1"/>
          </p:cNvSpPr>
          <p:nvPr/>
        </p:nvSpPr>
        <p:spPr bwMode="auto">
          <a:xfrm>
            <a:off x="6443663" y="2349500"/>
            <a:ext cx="714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539750" y="4652963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sz="2400" b="1">
                <a:solidFill>
                  <a:srgbClr val="FF9933"/>
                </a:solidFill>
              </a:rPr>
              <a:t>Japanese</a:t>
            </a: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5508625" y="4797425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sz="2400" b="1">
                <a:solidFill>
                  <a:srgbClr val="FF9933"/>
                </a:solidFill>
              </a:rPr>
              <a:t>Western</a:t>
            </a:r>
          </a:p>
        </p:txBody>
      </p:sp>
      <p:sp>
        <p:nvSpPr>
          <p:cNvPr id="3122" name="AutoShape 50"/>
          <p:cNvSpPr>
            <a:spLocks noChangeArrowheads="1"/>
          </p:cNvSpPr>
          <p:nvPr/>
        </p:nvSpPr>
        <p:spPr bwMode="auto">
          <a:xfrm>
            <a:off x="3132138" y="4221163"/>
            <a:ext cx="792162" cy="1296987"/>
          </a:xfrm>
          <a:prstGeom prst="downArrow">
            <a:avLst>
              <a:gd name="adj1" fmla="val 50000"/>
              <a:gd name="adj2" fmla="val 40932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123" name="AutoShape 51"/>
          <p:cNvSpPr>
            <a:spLocks noChangeArrowheads="1"/>
          </p:cNvSpPr>
          <p:nvPr/>
        </p:nvSpPr>
        <p:spPr bwMode="auto">
          <a:xfrm>
            <a:off x="611188" y="5229225"/>
            <a:ext cx="1800225" cy="1223963"/>
          </a:xfrm>
          <a:prstGeom prst="wedgeEllipseCallout">
            <a:avLst>
              <a:gd name="adj1" fmla="val 75222"/>
              <a:gd name="adj2" fmla="val 84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endParaRPr kumimoji="1" lang="ja-JP" altLang="ja-JP" sz="1600"/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684213" y="5661025"/>
            <a:ext cx="1652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000" b="1">
                <a:solidFill>
                  <a:srgbClr val="FF66FF"/>
                </a:solidFill>
              </a:rPr>
              <a:t>Chop Sticks</a:t>
            </a:r>
          </a:p>
        </p:txBody>
      </p:sp>
      <p:sp>
        <p:nvSpPr>
          <p:cNvPr id="3126" name="Text Box 54"/>
          <p:cNvSpPr txBox="1">
            <a:spLocks noChangeArrowheads="1"/>
          </p:cNvSpPr>
          <p:nvPr/>
        </p:nvSpPr>
        <p:spPr bwMode="auto">
          <a:xfrm>
            <a:off x="5364163" y="5300663"/>
            <a:ext cx="24479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sz="2400" b="1">
                <a:solidFill>
                  <a:srgbClr val="00CC99"/>
                </a:solidFill>
              </a:rPr>
              <a:t>Let’s try Japan’</a:t>
            </a:r>
            <a:r>
              <a:rPr kumimoji="1" lang="ja-JP" altLang="en-US" sz="2400" b="1">
                <a:solidFill>
                  <a:srgbClr val="00CC99"/>
                </a:solidFill>
              </a:rPr>
              <a:t>ｓ </a:t>
            </a:r>
            <a:r>
              <a:rPr kumimoji="1" lang="en-US" altLang="ja-JP" sz="2400" b="1">
                <a:solidFill>
                  <a:srgbClr val="00CC99"/>
                </a:solidFill>
              </a:rPr>
              <a:t>meal♪♪</a:t>
            </a:r>
          </a:p>
        </p:txBody>
      </p:sp>
      <p:pic>
        <p:nvPicPr>
          <p:cNvPr id="3128" name="Picture 56" descr="アンパンマンの絵"/>
          <p:cNvPicPr>
            <a:picLocks noChangeAspect="1" noChangeArrowheads="1" noCrop="1"/>
          </p:cNvPicPr>
          <p:nvPr>
            <p:ph sz="quarter" idx="4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7524750" y="5445125"/>
            <a:ext cx="1233488" cy="1081088"/>
          </a:xfrm>
          <a:noFill/>
          <a:ln/>
        </p:spPr>
      </p:pic>
      <p:sp>
        <p:nvSpPr>
          <p:cNvPr id="3133" name="WordArt 61"/>
          <p:cNvSpPr>
            <a:spLocks noChangeArrowheads="1" noChangeShapeType="1" noTextEdit="1"/>
          </p:cNvSpPr>
          <p:nvPr/>
        </p:nvSpPr>
        <p:spPr bwMode="auto">
          <a:xfrm>
            <a:off x="539750" y="333375"/>
            <a:ext cx="777716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40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ＭＳ Ｐ明朝"/>
                <a:ea typeface="ＭＳ Ｐ明朝"/>
              </a:rPr>
              <a:t>Japan's Breakfast</a:t>
            </a:r>
            <a:endParaRPr lang="ja-JP" altLang="en-US" sz="4000" b="1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ＭＳ Ｐ明朝"/>
              <a:ea typeface="ＭＳ Ｐ明朝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31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5" grpId="0"/>
      <p:bldP spid="3086" grpId="0"/>
      <p:bldP spid="3087" grpId="0"/>
      <p:bldP spid="3088" grpId="0"/>
      <p:bldP spid="3089" grpId="0"/>
      <p:bldP spid="3095" grpId="0"/>
      <p:bldP spid="3097" grpId="0"/>
      <p:bldP spid="3098" grpId="0"/>
      <p:bldP spid="3099" grpId="0"/>
      <p:bldP spid="3100" grpId="0"/>
      <p:bldP spid="31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DSC06169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4365625"/>
            <a:ext cx="2914650" cy="2185988"/>
          </a:xfrm>
          <a:noFill/>
          <a:ln/>
        </p:spPr>
      </p:pic>
      <p:pic>
        <p:nvPicPr>
          <p:cNvPr id="52227" name="Picture 3" descr="p_001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00788" y="476250"/>
            <a:ext cx="2095500" cy="1638300"/>
          </a:xfrm>
          <a:noFill/>
          <a:ln/>
        </p:spPr>
      </p:pic>
      <p:pic>
        <p:nvPicPr>
          <p:cNvPr id="52228" name="Picture 4" descr="クリックすると新しいウィンドウで開きます">
            <a:hlinkClick r:id="rId4"/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563938" y="2349500"/>
            <a:ext cx="2381250" cy="1781175"/>
          </a:xfrm>
          <a:ln/>
        </p:spPr>
      </p:pic>
      <p:sp>
        <p:nvSpPr>
          <p:cNvPr id="52229" name="WordArt 5" descr="縦線 (反転)"/>
          <p:cNvSpPr>
            <a:spLocks noChangeArrowheads="1" noChangeShapeType="1" noTextEdit="1"/>
          </p:cNvSpPr>
          <p:nvPr/>
        </p:nvSpPr>
        <p:spPr bwMode="auto">
          <a:xfrm>
            <a:off x="1187450" y="0"/>
            <a:ext cx="1714500" cy="18796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altLang="ja-JP" sz="44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HG創英角ﾎﾟｯﾌﾟ体"/>
                <a:ea typeface="HG創英角ﾎﾟｯﾌﾟ体"/>
              </a:rPr>
              <a:t>Dinner</a:t>
            </a:r>
            <a:endParaRPr lang="ja-JP" altLang="en-US" sz="4400" kern="1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HG創英角ﾎﾟｯﾌﾟ体"/>
              <a:ea typeface="HG創英角ﾎﾟｯﾌﾟ体"/>
            </a:endParaRPr>
          </a:p>
        </p:txBody>
      </p:sp>
      <p:sp>
        <p:nvSpPr>
          <p:cNvPr id="52230" name="WordArt 6" descr="縦線 (反転)"/>
          <p:cNvSpPr>
            <a:spLocks noChangeArrowheads="1" noChangeShapeType="1" noTextEdit="1"/>
          </p:cNvSpPr>
          <p:nvPr/>
        </p:nvSpPr>
        <p:spPr bwMode="auto">
          <a:xfrm>
            <a:off x="250825" y="620713"/>
            <a:ext cx="685800" cy="114776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ja-JP" altLang="en-US" sz="54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★</a:t>
            </a:r>
          </a:p>
        </p:txBody>
      </p:sp>
      <p:sp>
        <p:nvSpPr>
          <p:cNvPr id="52231" name="WordArt 7" descr="縦線 (反転)"/>
          <p:cNvSpPr>
            <a:spLocks noChangeArrowheads="1" noChangeShapeType="1" noTextEdit="1"/>
          </p:cNvSpPr>
          <p:nvPr/>
        </p:nvSpPr>
        <p:spPr bwMode="auto">
          <a:xfrm>
            <a:off x="3132138" y="0"/>
            <a:ext cx="838200" cy="14017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ja-JP" altLang="en-US" sz="6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★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779838" y="1916113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2400">
                <a:solidFill>
                  <a:schemeClr val="bg1"/>
                </a:solidFill>
              </a:rPr>
              <a:t>↓Chabudai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6443663" y="2133600"/>
            <a:ext cx="208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2000">
                <a:solidFill>
                  <a:schemeClr val="bg1"/>
                </a:solidFill>
              </a:rPr>
              <a:t>↑Nabe</a:t>
            </a:r>
          </a:p>
        </p:txBody>
      </p:sp>
      <p:sp>
        <p:nvSpPr>
          <p:cNvPr id="52234" name="WordArt 10"/>
          <p:cNvSpPr>
            <a:spLocks noChangeArrowheads="1" noChangeShapeType="1" noTextEdit="1"/>
          </p:cNvSpPr>
          <p:nvPr/>
        </p:nvSpPr>
        <p:spPr bwMode="auto">
          <a:xfrm>
            <a:off x="611188" y="2636838"/>
            <a:ext cx="409575" cy="168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2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ＭＳ Ｐゴシック"/>
                <a:ea typeface="ＭＳ Ｐゴシック"/>
              </a:rPr>
              <a:t>↓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971550" y="2636838"/>
            <a:ext cx="2303463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ja-JP" altLang="en-US">
                <a:solidFill>
                  <a:schemeClr val="bg1"/>
                </a:solidFill>
                <a:ea typeface="HG創英角ﾎﾟｯﾌﾟ体" pitchFamily="49" charset="-128"/>
              </a:rPr>
              <a:t>・</a:t>
            </a:r>
            <a:r>
              <a:rPr kumimoji="1" lang="en-US" altLang="ja-JP">
                <a:solidFill>
                  <a:schemeClr val="bg1"/>
                </a:solidFill>
                <a:ea typeface="HG創英角ﾎﾟｯﾌﾟ体" pitchFamily="49" charset="-128"/>
              </a:rPr>
              <a:t>Rice</a:t>
            </a:r>
          </a:p>
          <a:p>
            <a:pPr eaLnBrk="1" hangingPunct="1">
              <a:spcBef>
                <a:spcPct val="50000"/>
              </a:spcBef>
            </a:pPr>
            <a:r>
              <a:rPr kumimoji="1" lang="ja-JP" altLang="en-US">
                <a:solidFill>
                  <a:schemeClr val="bg1"/>
                </a:solidFill>
                <a:ea typeface="HG創英角ﾎﾟｯﾌﾟ体" pitchFamily="49" charset="-128"/>
              </a:rPr>
              <a:t>・</a:t>
            </a:r>
            <a:r>
              <a:rPr kumimoji="1" lang="en-US" altLang="ja-JP">
                <a:solidFill>
                  <a:schemeClr val="bg1"/>
                </a:solidFill>
                <a:ea typeface="HG創英角ﾎﾟｯﾌﾟ体" pitchFamily="49" charset="-128"/>
              </a:rPr>
              <a:t>Miso soup</a:t>
            </a:r>
          </a:p>
          <a:p>
            <a:pPr eaLnBrk="1" hangingPunct="1">
              <a:spcBef>
                <a:spcPct val="50000"/>
              </a:spcBef>
            </a:pPr>
            <a:r>
              <a:rPr kumimoji="1" lang="ja-JP" altLang="en-US">
                <a:solidFill>
                  <a:schemeClr val="bg1"/>
                </a:solidFill>
                <a:ea typeface="HG創英角ﾎﾟｯﾌﾟ体" pitchFamily="49" charset="-128"/>
              </a:rPr>
              <a:t>・</a:t>
            </a:r>
            <a:r>
              <a:rPr kumimoji="1" lang="en-US" altLang="ja-JP">
                <a:solidFill>
                  <a:schemeClr val="bg1"/>
                </a:solidFill>
                <a:ea typeface="HG創英角ﾎﾟｯﾌﾟ体" pitchFamily="49" charset="-128"/>
              </a:rPr>
              <a:t>Tsukemono</a:t>
            </a:r>
          </a:p>
          <a:p>
            <a:pPr eaLnBrk="1" hangingPunct="1">
              <a:spcBef>
                <a:spcPct val="50000"/>
              </a:spcBef>
            </a:pPr>
            <a:r>
              <a:rPr kumimoji="1" lang="ja-JP" altLang="en-US">
                <a:solidFill>
                  <a:schemeClr val="bg1"/>
                </a:solidFill>
                <a:ea typeface="HG創英角ﾎﾟｯﾌﾟ体" pitchFamily="49" charset="-128"/>
              </a:rPr>
              <a:t>・</a:t>
            </a:r>
            <a:r>
              <a:rPr kumimoji="1" lang="en-US" altLang="ja-JP">
                <a:solidFill>
                  <a:schemeClr val="bg1"/>
                </a:solidFill>
                <a:ea typeface="HG創英角ﾎﾟｯﾌﾟ体" pitchFamily="49" charset="-128"/>
              </a:rPr>
              <a:t>Fried shrimp….etc</a:t>
            </a:r>
          </a:p>
        </p:txBody>
      </p:sp>
      <p:pic>
        <p:nvPicPr>
          <p:cNvPr id="52236" name="Picture 12" descr="MCj03043490000[1]"/>
          <p:cNvPicPr>
            <a:picLocks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284663" y="4221163"/>
            <a:ext cx="4103687" cy="2228850"/>
          </a:xfrm>
          <a:noFill/>
          <a:ln/>
        </p:spPr>
      </p:pic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6804025" y="4581525"/>
            <a:ext cx="1512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1"/>
                </a:solidFill>
                <a:ea typeface="HG創英角ﾎﾟｯﾌﾟ体" pitchFamily="49" charset="-128"/>
              </a:rPr>
              <a:t>Delicious★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/>
          <p:cNvSpPr>
            <a:spLocks noChangeArrowheads="1" noChangeShapeType="1" noTextEdit="1"/>
          </p:cNvSpPr>
          <p:nvPr/>
        </p:nvSpPr>
        <p:spPr bwMode="auto">
          <a:xfrm>
            <a:off x="1619250" y="549275"/>
            <a:ext cx="3671888" cy="9636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ja-JP" sz="6600" kern="10" spc="-6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HG創英角ﾎﾟｯﾌﾟ体"/>
                <a:ea typeface="HG創英角ﾎﾟｯﾌﾟ体"/>
              </a:rPr>
              <a:t>Bed room</a:t>
            </a:r>
            <a:endParaRPr lang="ja-JP" altLang="en-US" sz="6600" kern="10" spc="-6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HG創英角ﾎﾟｯﾌﾟ体"/>
              <a:ea typeface="HG創英角ﾎﾟｯﾌﾟ体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11188" y="333375"/>
            <a:ext cx="11525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6000">
                <a:solidFill>
                  <a:srgbClr val="FFFF00"/>
                </a:solidFill>
                <a:ea typeface="HG創英角ﾎﾟｯﾌﾟ体" pitchFamily="49" charset="-128"/>
              </a:rPr>
              <a:t>★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5508625" y="404813"/>
            <a:ext cx="12969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6000">
                <a:solidFill>
                  <a:srgbClr val="FFFF00"/>
                </a:solidFill>
                <a:ea typeface="HG創英角ﾎﾟｯﾌﾟ体" pitchFamily="49" charset="-128"/>
              </a:rPr>
              <a:t>★</a:t>
            </a:r>
          </a:p>
        </p:txBody>
      </p:sp>
      <p:pic>
        <p:nvPicPr>
          <p:cNvPr id="53253" name="Picture 5" descr="futon.gif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817688"/>
            <a:ext cx="2257425" cy="1884362"/>
          </a:xfrm>
          <a:noFill/>
          <a:ln/>
        </p:spPr>
      </p:pic>
      <p:pic>
        <p:nvPicPr>
          <p:cNvPr id="53254" name="Picture 6" descr="J0050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35150" y="3502025"/>
            <a:ext cx="2698750" cy="2130425"/>
          </a:xfrm>
          <a:noFill/>
          <a:ln/>
        </p:spPr>
      </p:pic>
      <p:pic>
        <p:nvPicPr>
          <p:cNvPr id="53255" name="Picture 7" descr="am041108c1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19700" y="1817688"/>
            <a:ext cx="3240088" cy="2246312"/>
          </a:xfrm>
          <a:noFill/>
          <a:ln/>
        </p:spPr>
      </p:pic>
      <p:sp>
        <p:nvSpPr>
          <p:cNvPr id="53256" name="WordArt 8"/>
          <p:cNvSpPr>
            <a:spLocks noChangeArrowheads="1" noChangeShapeType="1" noTextEdit="1"/>
          </p:cNvSpPr>
          <p:nvPr/>
        </p:nvSpPr>
        <p:spPr bwMode="auto">
          <a:xfrm>
            <a:off x="827088" y="3789363"/>
            <a:ext cx="45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/>
                <a:ea typeface="ＭＳ Ｐゴシック"/>
              </a:rPr>
              <a:t>↑</a:t>
            </a:r>
          </a:p>
        </p:txBody>
      </p:sp>
      <p:sp>
        <p:nvSpPr>
          <p:cNvPr id="53257" name="WordArt 9"/>
          <p:cNvSpPr>
            <a:spLocks noChangeArrowheads="1" noChangeShapeType="1" noTextEdit="1"/>
          </p:cNvSpPr>
          <p:nvPr/>
        </p:nvSpPr>
        <p:spPr bwMode="auto">
          <a:xfrm>
            <a:off x="755650" y="5661025"/>
            <a:ext cx="158432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Futon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HG創英角ｺﾞｼｯｸUB"/>
              <a:ea typeface="HG創英角ｺﾞｼｯｸUB"/>
            </a:endParaRPr>
          </a:p>
        </p:txBody>
      </p:sp>
      <p:sp>
        <p:nvSpPr>
          <p:cNvPr id="53258" name="WordArt 10"/>
          <p:cNvSpPr>
            <a:spLocks noChangeArrowheads="1" noChangeShapeType="1" noTextEdit="1"/>
          </p:cNvSpPr>
          <p:nvPr/>
        </p:nvSpPr>
        <p:spPr bwMode="auto">
          <a:xfrm>
            <a:off x="2484438" y="5805488"/>
            <a:ext cx="457200" cy="742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/>
                <a:ea typeface="ＭＳ Ｐゴシック"/>
              </a:rPr>
              <a:t>↑</a:t>
            </a:r>
          </a:p>
        </p:txBody>
      </p:sp>
      <p:sp>
        <p:nvSpPr>
          <p:cNvPr id="53259" name="WordArt 11"/>
          <p:cNvSpPr>
            <a:spLocks noChangeArrowheads="1" noChangeShapeType="1" noTextEdit="1"/>
          </p:cNvSpPr>
          <p:nvPr/>
        </p:nvSpPr>
        <p:spPr bwMode="auto">
          <a:xfrm>
            <a:off x="6732588" y="4292600"/>
            <a:ext cx="136842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/>
                <a:ea typeface="ＭＳ Ｐゴシック"/>
              </a:rPr>
              <a:t>Bed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53260" name="WordArt 12"/>
          <p:cNvSpPr>
            <a:spLocks noChangeArrowheads="1" noChangeShapeType="1" noTextEdit="1"/>
          </p:cNvSpPr>
          <p:nvPr/>
        </p:nvSpPr>
        <p:spPr bwMode="auto">
          <a:xfrm>
            <a:off x="5940425" y="4292600"/>
            <a:ext cx="457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/>
                <a:ea typeface="ＭＳ Ｐゴシック"/>
              </a:rPr>
              <a:t>↑</a:t>
            </a:r>
          </a:p>
        </p:txBody>
      </p:sp>
      <p:pic>
        <p:nvPicPr>
          <p:cNvPr id="53261" name="Picture 13" descr="MCj02983070000[1]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500563" y="5516563"/>
            <a:ext cx="3959225" cy="765175"/>
          </a:xfrm>
          <a:noFill/>
          <a:ln/>
        </p:spPr>
      </p:pic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5580063" y="5589588"/>
            <a:ext cx="2232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rgbClr val="0000FF"/>
                </a:solidFill>
                <a:ea typeface="HG創英角ﾎﾟｯﾌﾟ体" pitchFamily="49" charset="-128"/>
              </a:rPr>
              <a:t>Good  night★☆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-107950" y="1557338"/>
            <a:ext cx="7699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3200" b="1">
                <a:solidFill>
                  <a:srgbClr val="FF00FF"/>
                </a:solidFill>
                <a:latin typeface="Century" pitchFamily="18" charset="0"/>
              </a:rPr>
              <a:t>★</a:t>
            </a:r>
            <a:r>
              <a:rPr kumimoji="1" lang="ja-JP" altLang="en-US" sz="3200" b="1">
                <a:solidFill>
                  <a:srgbClr val="FF00FF"/>
                </a:solidFill>
                <a:latin typeface="Century" pitchFamily="18" charset="0"/>
              </a:rPr>
              <a:t>Ｊａｐａｎ‘ｓ　ｂｅｓｔ　ｆｉｖｅ　ｔｒａｄｅ　ｃｏｕｎｔｒｉｅｓ</a:t>
            </a:r>
          </a:p>
        </p:txBody>
      </p:sp>
      <p:pic>
        <p:nvPicPr>
          <p:cNvPr id="150531" name="Picture 3" descr="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349500"/>
            <a:ext cx="1333500" cy="885825"/>
          </a:xfrm>
          <a:prstGeom prst="rect">
            <a:avLst/>
          </a:prstGeom>
          <a:noFill/>
        </p:spPr>
      </p:pic>
      <p:pic>
        <p:nvPicPr>
          <p:cNvPr id="150532" name="Picture 4" descr="c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3933825"/>
            <a:ext cx="1333500" cy="885825"/>
          </a:xfrm>
          <a:prstGeom prst="rect">
            <a:avLst/>
          </a:prstGeom>
          <a:noFill/>
        </p:spPr>
      </p:pic>
      <p:pic>
        <p:nvPicPr>
          <p:cNvPr id="150533" name="Picture 5" descr="k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1844675"/>
            <a:ext cx="1333500" cy="885825"/>
          </a:xfrm>
          <a:prstGeom prst="rect">
            <a:avLst/>
          </a:prstGeom>
          <a:noFill/>
        </p:spPr>
      </p:pic>
      <p:pic>
        <p:nvPicPr>
          <p:cNvPr id="150534" name="Picture 6" descr="tw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24750" y="5373688"/>
            <a:ext cx="1333500" cy="885825"/>
          </a:xfrm>
          <a:prstGeom prst="rect">
            <a:avLst/>
          </a:prstGeom>
          <a:noFill/>
        </p:spPr>
      </p:pic>
      <p:pic>
        <p:nvPicPr>
          <p:cNvPr id="150535" name="Picture 7" descr="th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24750" y="3500438"/>
            <a:ext cx="1333500" cy="885825"/>
          </a:xfrm>
          <a:prstGeom prst="rect">
            <a:avLst/>
          </a:prstGeom>
          <a:noFill/>
        </p:spPr>
      </p:pic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323850" y="3213100"/>
            <a:ext cx="1512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2000" b="1">
                <a:latin typeface="Tahoma" pitchFamily="34" charset="0"/>
              </a:rPr>
              <a:t>America</a:t>
            </a:r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395288" y="4797425"/>
            <a:ext cx="9064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2000" b="1">
                <a:latin typeface="Tahoma" pitchFamily="34" charset="0"/>
              </a:rPr>
              <a:t>China</a:t>
            </a:r>
          </a:p>
        </p:txBody>
      </p:sp>
      <p:sp>
        <p:nvSpPr>
          <p:cNvPr id="150538" name="Text Box 10"/>
          <p:cNvSpPr txBox="1">
            <a:spLocks noChangeArrowheads="1"/>
          </p:cNvSpPr>
          <p:nvPr/>
        </p:nvSpPr>
        <p:spPr bwMode="auto">
          <a:xfrm>
            <a:off x="7740650" y="2708275"/>
            <a:ext cx="935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2000" b="1">
                <a:latin typeface="Tahoma" pitchFamily="34" charset="0"/>
              </a:rPr>
              <a:t>Korea</a:t>
            </a:r>
          </a:p>
        </p:txBody>
      </p:sp>
      <p:sp>
        <p:nvSpPr>
          <p:cNvPr id="150539" name="Text Box 11"/>
          <p:cNvSpPr txBox="1">
            <a:spLocks noChangeArrowheads="1"/>
          </p:cNvSpPr>
          <p:nvPr/>
        </p:nvSpPr>
        <p:spPr bwMode="auto">
          <a:xfrm>
            <a:off x="7596188" y="4365625"/>
            <a:ext cx="1108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000" b="1">
                <a:latin typeface="Tahoma" pitchFamily="34" charset="0"/>
              </a:rPr>
              <a:t>Taiwan</a:t>
            </a:r>
          </a:p>
        </p:txBody>
      </p:sp>
      <p:sp>
        <p:nvSpPr>
          <p:cNvPr id="150540" name="Text Box 12"/>
          <p:cNvSpPr txBox="1">
            <a:spLocks noChangeArrowheads="1"/>
          </p:cNvSpPr>
          <p:nvPr/>
        </p:nvSpPr>
        <p:spPr bwMode="auto">
          <a:xfrm>
            <a:off x="7524750" y="6237288"/>
            <a:ext cx="1281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000" b="1">
                <a:latin typeface="Tahoma" pitchFamily="34" charset="0"/>
              </a:rPr>
              <a:t>Thailand</a:t>
            </a:r>
          </a:p>
        </p:txBody>
      </p:sp>
      <p:pic>
        <p:nvPicPr>
          <p:cNvPr id="150541" name="Picture 13" descr="world_map0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35150" y="2565400"/>
            <a:ext cx="5400675" cy="2801938"/>
          </a:xfrm>
          <a:prstGeom prst="rect">
            <a:avLst/>
          </a:prstGeom>
          <a:noFill/>
        </p:spPr>
      </p:pic>
      <p:sp>
        <p:nvSpPr>
          <p:cNvPr id="150542" name="Line 14"/>
          <p:cNvSpPr>
            <a:spLocks noChangeShapeType="1"/>
          </p:cNvSpPr>
          <p:nvPr/>
        </p:nvSpPr>
        <p:spPr bwMode="auto">
          <a:xfrm>
            <a:off x="1692275" y="2781300"/>
            <a:ext cx="1366838" cy="576263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 flipH="1">
            <a:off x="1547813" y="3429000"/>
            <a:ext cx="4248150" cy="792163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0544" name="Line 16"/>
          <p:cNvSpPr>
            <a:spLocks noChangeShapeType="1"/>
          </p:cNvSpPr>
          <p:nvPr/>
        </p:nvSpPr>
        <p:spPr bwMode="auto">
          <a:xfrm>
            <a:off x="5867400" y="3716338"/>
            <a:ext cx="1728788" cy="2160587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0545" name="Line 17"/>
          <p:cNvSpPr>
            <a:spLocks noChangeShapeType="1"/>
          </p:cNvSpPr>
          <p:nvPr/>
        </p:nvSpPr>
        <p:spPr bwMode="auto">
          <a:xfrm flipH="1" flipV="1">
            <a:off x="6084888" y="3573463"/>
            <a:ext cx="1439862" cy="360362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0546" name="Line 18"/>
          <p:cNvSpPr>
            <a:spLocks noChangeShapeType="1"/>
          </p:cNvSpPr>
          <p:nvPr/>
        </p:nvSpPr>
        <p:spPr bwMode="auto">
          <a:xfrm flipH="1">
            <a:off x="6084888" y="2349500"/>
            <a:ext cx="1439862" cy="1008063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0547" name="WordArt 19"/>
          <p:cNvSpPr>
            <a:spLocks noChangeArrowheads="1" noChangeShapeType="1" noTextEdit="1"/>
          </p:cNvSpPr>
          <p:nvPr/>
        </p:nvSpPr>
        <p:spPr bwMode="auto">
          <a:xfrm>
            <a:off x="1331913" y="0"/>
            <a:ext cx="6119812" cy="158273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latin typeface="ＭＳ Ｐゴシック"/>
                <a:ea typeface="ＭＳ Ｐゴシック"/>
              </a:rPr>
              <a:t>Japan's   Trade</a:t>
            </a:r>
            <a:endParaRPr lang="ja-JP" altLang="en-US" sz="3600" kern="10">
              <a:ln w="12700">
                <a:solidFill>
                  <a:srgbClr val="000000"/>
                </a:solidFill>
                <a:round/>
                <a:headEnd/>
                <a:tailEnd/>
              </a:ln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0" grpId="0"/>
      <p:bldP spid="150536" grpId="0"/>
      <p:bldP spid="150537" grpId="0"/>
      <p:bldP spid="150538" grpId="0"/>
      <p:bldP spid="150539" grpId="0"/>
      <p:bldP spid="150540" grpId="0"/>
      <p:bldP spid="1505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Oval 2"/>
          <p:cNvSpPr>
            <a:spLocks noChangeArrowheads="1"/>
          </p:cNvSpPr>
          <p:nvPr/>
        </p:nvSpPr>
        <p:spPr bwMode="auto">
          <a:xfrm>
            <a:off x="1908175" y="1773238"/>
            <a:ext cx="5184775" cy="4895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ja-JP" altLang="ja-JP">
              <a:latin typeface="Times New Roman" pitchFamily="18" charset="0"/>
            </a:endParaRPr>
          </a:p>
        </p:txBody>
      </p:sp>
      <p:sp>
        <p:nvSpPr>
          <p:cNvPr id="151555" name="Oval 3"/>
          <p:cNvSpPr>
            <a:spLocks noChangeArrowheads="1"/>
          </p:cNvSpPr>
          <p:nvPr/>
        </p:nvSpPr>
        <p:spPr bwMode="auto">
          <a:xfrm>
            <a:off x="2916238" y="2708275"/>
            <a:ext cx="3168650" cy="3024188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ja-JP" altLang="ja-JP">
              <a:latin typeface="Times New Roman" pitchFamily="18" charset="0"/>
            </a:endParaRPr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2987675" y="3357563"/>
            <a:ext cx="2976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800" b="1">
                <a:solidFill>
                  <a:srgbClr val="000000"/>
                </a:solidFill>
                <a:latin typeface="Tahoma" pitchFamily="34" charset="0"/>
              </a:rPr>
              <a:t>Japan’s exports</a:t>
            </a:r>
          </a:p>
        </p:txBody>
      </p:sp>
      <p:sp>
        <p:nvSpPr>
          <p:cNvPr id="151557" name="WordArt 5"/>
          <p:cNvSpPr>
            <a:spLocks noChangeArrowheads="1" noChangeShapeType="1" noTextEdit="1"/>
          </p:cNvSpPr>
          <p:nvPr/>
        </p:nvSpPr>
        <p:spPr bwMode="auto">
          <a:xfrm>
            <a:off x="1692275" y="0"/>
            <a:ext cx="5759450" cy="18002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altLang="ja-JP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HG創英角ﾎﾟｯﾌﾟ体"/>
                <a:ea typeface="HG創英角ﾎﾟｯﾌﾟ体"/>
              </a:rPr>
              <a:t>Japan's   exports</a:t>
            </a:r>
            <a:endParaRPr lang="ja-JP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6600"/>
              </a:solidFill>
              <a:latin typeface="HG創英角ﾎﾟｯﾌﾟ体"/>
              <a:ea typeface="HG創英角ﾎﾟｯﾌﾟ体"/>
            </a:endParaRPr>
          </a:p>
        </p:txBody>
      </p:sp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3184525" y="40100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kumimoji="1" lang="ja-JP" altLang="ja-JP">
              <a:latin typeface="Times New Roman" pitchFamily="18" charset="0"/>
            </a:endParaRPr>
          </a:p>
        </p:txBody>
      </p:sp>
      <p:sp>
        <p:nvSpPr>
          <p:cNvPr id="151559" name="Line 7"/>
          <p:cNvSpPr>
            <a:spLocks noChangeShapeType="1"/>
          </p:cNvSpPr>
          <p:nvPr/>
        </p:nvSpPr>
        <p:spPr bwMode="auto">
          <a:xfrm>
            <a:off x="4427538" y="1773238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1560" name="Line 8"/>
          <p:cNvSpPr>
            <a:spLocks noChangeShapeType="1"/>
          </p:cNvSpPr>
          <p:nvPr/>
        </p:nvSpPr>
        <p:spPr bwMode="auto">
          <a:xfrm flipV="1">
            <a:off x="6084888" y="3860800"/>
            <a:ext cx="10080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1561" name="Line 9"/>
          <p:cNvSpPr>
            <a:spLocks noChangeShapeType="1"/>
          </p:cNvSpPr>
          <p:nvPr/>
        </p:nvSpPr>
        <p:spPr bwMode="auto">
          <a:xfrm>
            <a:off x="5364163" y="5516563"/>
            <a:ext cx="5048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1562" name="Line 10"/>
          <p:cNvSpPr>
            <a:spLocks noChangeShapeType="1"/>
          </p:cNvSpPr>
          <p:nvPr/>
        </p:nvSpPr>
        <p:spPr bwMode="auto">
          <a:xfrm flipH="1">
            <a:off x="2916238" y="5445125"/>
            <a:ext cx="6477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1563" name="Line 11"/>
          <p:cNvSpPr>
            <a:spLocks noChangeShapeType="1"/>
          </p:cNvSpPr>
          <p:nvPr/>
        </p:nvSpPr>
        <p:spPr bwMode="auto">
          <a:xfrm flipH="1">
            <a:off x="1908175" y="4581525"/>
            <a:ext cx="10795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1564" name="Line 12"/>
          <p:cNvSpPr>
            <a:spLocks noChangeShapeType="1"/>
          </p:cNvSpPr>
          <p:nvPr/>
        </p:nvSpPr>
        <p:spPr bwMode="auto">
          <a:xfrm flipH="1" flipV="1">
            <a:off x="2051050" y="3357563"/>
            <a:ext cx="10080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1565" name="Text Box 13"/>
          <p:cNvSpPr txBox="1">
            <a:spLocks noChangeArrowheads="1"/>
          </p:cNvSpPr>
          <p:nvPr/>
        </p:nvSpPr>
        <p:spPr bwMode="auto">
          <a:xfrm>
            <a:off x="4932363" y="2060575"/>
            <a:ext cx="21796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2000" b="1">
                <a:solidFill>
                  <a:schemeClr val="tx2"/>
                </a:solidFill>
                <a:latin typeface="Tahoma" pitchFamily="34" charset="0"/>
              </a:rPr>
              <a:t>Transportation </a:t>
            </a:r>
          </a:p>
          <a:p>
            <a:pPr eaLnBrk="1" hangingPunct="1"/>
            <a:r>
              <a:rPr kumimoji="1" lang="en-US" altLang="ja-JP" sz="2000" b="1">
                <a:solidFill>
                  <a:schemeClr val="tx2"/>
                </a:solidFill>
                <a:latin typeface="Tahoma" pitchFamily="34" charset="0"/>
              </a:rPr>
              <a:t>     machine</a:t>
            </a:r>
          </a:p>
          <a:p>
            <a:pPr eaLnBrk="1" hangingPunct="1"/>
            <a:r>
              <a:rPr kumimoji="1" lang="en-US" altLang="ja-JP" sz="2000" b="1">
                <a:solidFill>
                  <a:srgbClr val="FF00FF"/>
                </a:solidFill>
                <a:latin typeface="Tahoma" pitchFamily="34" charset="0"/>
              </a:rPr>
              <a:t>         </a:t>
            </a:r>
            <a:r>
              <a:rPr kumimoji="1" lang="en-US" altLang="ja-JP" sz="2400" b="1">
                <a:solidFill>
                  <a:schemeClr val="bg1"/>
                </a:solidFill>
                <a:latin typeface="Tahoma" pitchFamily="34" charset="0"/>
              </a:rPr>
              <a:t>23%</a:t>
            </a:r>
          </a:p>
        </p:txBody>
      </p:sp>
      <p:sp>
        <p:nvSpPr>
          <p:cNvPr id="151566" name="Text Box 14"/>
          <p:cNvSpPr txBox="1">
            <a:spLocks noChangeArrowheads="1"/>
          </p:cNvSpPr>
          <p:nvPr/>
        </p:nvSpPr>
        <p:spPr bwMode="auto">
          <a:xfrm>
            <a:off x="5724525" y="4149725"/>
            <a:ext cx="1892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2000" b="1">
                <a:solidFill>
                  <a:schemeClr val="tx2"/>
                </a:solidFill>
                <a:latin typeface="Century" pitchFamily="18" charset="0"/>
              </a:rPr>
              <a:t>       </a:t>
            </a:r>
            <a:r>
              <a:rPr kumimoji="1" lang="en-US" altLang="ja-JP" sz="2000" b="1">
                <a:solidFill>
                  <a:schemeClr val="tx2"/>
                </a:solidFill>
                <a:latin typeface="Tahoma" pitchFamily="34" charset="0"/>
              </a:rPr>
              <a:t>Electrical</a:t>
            </a:r>
          </a:p>
          <a:p>
            <a:pPr eaLnBrk="1" hangingPunct="1"/>
            <a:r>
              <a:rPr kumimoji="1" lang="en-US" altLang="ja-JP" sz="2000" b="1">
                <a:solidFill>
                  <a:schemeClr val="tx2"/>
                </a:solidFill>
                <a:latin typeface="Tahoma" pitchFamily="34" charset="0"/>
              </a:rPr>
              <a:t>      machines</a:t>
            </a:r>
          </a:p>
          <a:p>
            <a:pPr eaLnBrk="1" hangingPunct="1"/>
            <a:r>
              <a:rPr kumimoji="1" lang="en-US" altLang="ja-JP" sz="2400" b="1">
                <a:solidFill>
                  <a:schemeClr val="bg1"/>
                </a:solidFill>
                <a:latin typeface="Tahoma" pitchFamily="34" charset="0"/>
              </a:rPr>
              <a:t>    22%</a:t>
            </a:r>
          </a:p>
        </p:txBody>
      </p:sp>
      <p:sp>
        <p:nvSpPr>
          <p:cNvPr id="151567" name="Text Box 15"/>
          <p:cNvSpPr txBox="1">
            <a:spLocks noChangeArrowheads="1"/>
          </p:cNvSpPr>
          <p:nvPr/>
        </p:nvSpPr>
        <p:spPr bwMode="auto">
          <a:xfrm>
            <a:off x="6170613" y="5734050"/>
            <a:ext cx="29733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2000" b="1">
                <a:solidFill>
                  <a:srgbClr val="FF00FF"/>
                </a:solidFill>
                <a:latin typeface="Century" pitchFamily="18" charset="0"/>
              </a:rPr>
              <a:t>  </a:t>
            </a:r>
            <a:r>
              <a:rPr kumimoji="1" lang="en-US" altLang="ja-JP" sz="2000" b="1">
                <a:solidFill>
                  <a:schemeClr val="tx2"/>
                </a:solidFill>
                <a:latin typeface="Tahoma" pitchFamily="34" charset="0"/>
              </a:rPr>
              <a:t>                                     Electrical</a:t>
            </a:r>
          </a:p>
          <a:p>
            <a:pPr eaLnBrk="1" hangingPunct="1"/>
            <a:r>
              <a:rPr kumimoji="1" lang="en-US" altLang="ja-JP" sz="2000" b="1">
                <a:solidFill>
                  <a:schemeClr val="tx2"/>
                </a:solidFill>
                <a:latin typeface="Tahoma" pitchFamily="34" charset="0"/>
              </a:rPr>
              <a:t>appliances                               </a:t>
            </a:r>
          </a:p>
          <a:p>
            <a:pPr eaLnBrk="1" hangingPunct="1"/>
            <a:r>
              <a:rPr kumimoji="1" lang="en-US" altLang="ja-JP" sz="2000" b="1">
                <a:solidFill>
                  <a:srgbClr val="FF00FF"/>
                </a:solidFill>
                <a:latin typeface="Century" pitchFamily="18" charset="0"/>
              </a:rPr>
              <a:t>     </a:t>
            </a:r>
          </a:p>
        </p:txBody>
      </p:sp>
      <p:sp>
        <p:nvSpPr>
          <p:cNvPr id="151568" name="Text Box 16"/>
          <p:cNvSpPr txBox="1">
            <a:spLocks noChangeArrowheads="1"/>
          </p:cNvSpPr>
          <p:nvPr/>
        </p:nvSpPr>
        <p:spPr bwMode="auto">
          <a:xfrm>
            <a:off x="827088" y="4941888"/>
            <a:ext cx="1422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000" b="1">
                <a:latin typeface="Tahoma" pitchFamily="34" charset="0"/>
              </a:rPr>
              <a:t>Chemical </a:t>
            </a:r>
          </a:p>
          <a:p>
            <a:pPr eaLnBrk="1" hangingPunct="1"/>
            <a:r>
              <a:rPr kumimoji="1" lang="en-US" altLang="ja-JP" sz="2000" b="1">
                <a:latin typeface="Tahoma" pitchFamily="34" charset="0"/>
              </a:rPr>
              <a:t> products</a:t>
            </a:r>
          </a:p>
          <a:p>
            <a:pPr eaLnBrk="1" hangingPunct="1"/>
            <a:r>
              <a:rPr kumimoji="1" lang="en-US" altLang="ja-JP" sz="2000" b="1">
                <a:solidFill>
                  <a:srgbClr val="FF00FF"/>
                </a:solidFill>
                <a:latin typeface="Century" pitchFamily="18" charset="0"/>
              </a:rPr>
              <a:t>   </a:t>
            </a:r>
          </a:p>
        </p:txBody>
      </p:sp>
      <p:sp>
        <p:nvSpPr>
          <p:cNvPr id="151569" name="Text Box 17"/>
          <p:cNvSpPr txBox="1">
            <a:spLocks noChangeArrowheads="1"/>
          </p:cNvSpPr>
          <p:nvPr/>
        </p:nvSpPr>
        <p:spPr bwMode="auto">
          <a:xfrm>
            <a:off x="611188" y="3500438"/>
            <a:ext cx="23320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2000" b="1">
                <a:solidFill>
                  <a:schemeClr val="tx2"/>
                </a:solidFill>
                <a:latin typeface="Tahoma" pitchFamily="34" charset="0"/>
              </a:rPr>
              <a:t>Metal </a:t>
            </a:r>
          </a:p>
          <a:p>
            <a:pPr eaLnBrk="1" hangingPunct="1"/>
            <a:r>
              <a:rPr kumimoji="1" lang="en-US" altLang="ja-JP" sz="2000" b="1">
                <a:solidFill>
                  <a:schemeClr val="tx2"/>
                </a:solidFill>
                <a:latin typeface="Tahoma" pitchFamily="34" charset="0"/>
              </a:rPr>
              <a:t>products</a:t>
            </a:r>
          </a:p>
          <a:p>
            <a:pPr eaLnBrk="1" hangingPunct="1"/>
            <a:r>
              <a:rPr kumimoji="1" lang="en-US" altLang="ja-JP" sz="2000" b="1">
                <a:solidFill>
                  <a:srgbClr val="FF00FF"/>
                </a:solidFill>
                <a:latin typeface="Century" pitchFamily="18" charset="0"/>
              </a:rPr>
              <a:t>                   </a:t>
            </a:r>
            <a:endParaRPr kumimoji="1" lang="en-US" altLang="ja-JP" sz="28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51570" name="Text Box 18"/>
          <p:cNvSpPr txBox="1">
            <a:spLocks noChangeArrowheads="1"/>
          </p:cNvSpPr>
          <p:nvPr/>
        </p:nvSpPr>
        <p:spPr bwMode="auto">
          <a:xfrm>
            <a:off x="1979613" y="2133600"/>
            <a:ext cx="1892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ja-JP" sz="2000" b="1">
                <a:latin typeface="Tahoma" pitchFamily="34" charset="0"/>
              </a:rPr>
              <a:t>The other</a:t>
            </a:r>
          </a:p>
          <a:p>
            <a:pPr eaLnBrk="1" hangingPunct="1"/>
            <a:endParaRPr kumimoji="1" lang="en-US" altLang="ja-JP" sz="2000" b="1">
              <a:solidFill>
                <a:srgbClr val="FF00FF"/>
              </a:solidFill>
              <a:latin typeface="Century" pitchFamily="18" charset="0"/>
            </a:endParaRPr>
          </a:p>
        </p:txBody>
      </p:sp>
      <p:sp>
        <p:nvSpPr>
          <p:cNvPr id="151571" name="Text Box 19"/>
          <p:cNvSpPr txBox="1">
            <a:spLocks noChangeArrowheads="1"/>
          </p:cNvSpPr>
          <p:nvPr/>
        </p:nvSpPr>
        <p:spPr bwMode="auto">
          <a:xfrm>
            <a:off x="3995738" y="5876925"/>
            <a:ext cx="10652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800" b="1">
                <a:solidFill>
                  <a:schemeClr val="bg1"/>
                </a:solidFill>
                <a:latin typeface="Tahoma" pitchFamily="34" charset="0"/>
              </a:rPr>
              <a:t>20%</a:t>
            </a:r>
          </a:p>
        </p:txBody>
      </p:sp>
      <p:sp>
        <p:nvSpPr>
          <p:cNvPr id="151572" name="Line 20"/>
          <p:cNvSpPr>
            <a:spLocks noChangeShapeType="1"/>
          </p:cNvSpPr>
          <p:nvPr/>
        </p:nvSpPr>
        <p:spPr bwMode="auto">
          <a:xfrm>
            <a:off x="4500563" y="63087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1573" name="Line 21"/>
          <p:cNvSpPr>
            <a:spLocks noChangeShapeType="1"/>
          </p:cNvSpPr>
          <p:nvPr/>
        </p:nvSpPr>
        <p:spPr bwMode="auto">
          <a:xfrm>
            <a:off x="4500563" y="6524625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51574" name="Text Box 22"/>
          <p:cNvSpPr txBox="1">
            <a:spLocks noChangeArrowheads="1"/>
          </p:cNvSpPr>
          <p:nvPr/>
        </p:nvSpPr>
        <p:spPr bwMode="auto">
          <a:xfrm>
            <a:off x="2268538" y="4941888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800" b="1">
                <a:solidFill>
                  <a:schemeClr val="bg1"/>
                </a:solidFill>
                <a:latin typeface="Tahoma" pitchFamily="34" charset="0"/>
              </a:rPr>
              <a:t>9%</a:t>
            </a:r>
          </a:p>
        </p:txBody>
      </p:sp>
      <p:sp>
        <p:nvSpPr>
          <p:cNvPr id="151575" name="Text Box 23"/>
          <p:cNvSpPr txBox="1">
            <a:spLocks noChangeArrowheads="1"/>
          </p:cNvSpPr>
          <p:nvPr/>
        </p:nvSpPr>
        <p:spPr bwMode="auto">
          <a:xfrm>
            <a:off x="1958975" y="3821113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800" b="1">
                <a:solidFill>
                  <a:schemeClr val="bg1"/>
                </a:solidFill>
                <a:latin typeface="Tahoma" pitchFamily="34" charset="0"/>
              </a:rPr>
              <a:t>7%</a:t>
            </a:r>
          </a:p>
        </p:txBody>
      </p:sp>
      <p:sp>
        <p:nvSpPr>
          <p:cNvPr id="151576" name="Text Box 24"/>
          <p:cNvSpPr txBox="1">
            <a:spLocks noChangeArrowheads="1"/>
          </p:cNvSpPr>
          <p:nvPr/>
        </p:nvSpPr>
        <p:spPr bwMode="auto">
          <a:xfrm>
            <a:off x="2463800" y="2452688"/>
            <a:ext cx="1065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800" b="1">
                <a:solidFill>
                  <a:schemeClr val="bg1"/>
                </a:solidFill>
                <a:latin typeface="Tahoma" pitchFamily="34" charset="0"/>
              </a:rPr>
              <a:t>19%</a:t>
            </a:r>
          </a:p>
        </p:txBody>
      </p:sp>
      <p:sp>
        <p:nvSpPr>
          <p:cNvPr id="151577" name="Text Box 25"/>
          <p:cNvSpPr txBox="1">
            <a:spLocks noChangeArrowheads="1"/>
          </p:cNvSpPr>
          <p:nvPr/>
        </p:nvSpPr>
        <p:spPr bwMode="auto">
          <a:xfrm>
            <a:off x="2843213" y="4149725"/>
            <a:ext cx="33035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ja-JP" sz="2000" b="1">
                <a:solidFill>
                  <a:srgbClr val="FF33CC"/>
                </a:solidFill>
                <a:latin typeface="Tahoma" pitchFamily="34" charset="0"/>
              </a:rPr>
              <a:t>Total of  Japan’s exports</a:t>
            </a:r>
          </a:p>
          <a:p>
            <a:pPr eaLnBrk="1" hangingPunct="1"/>
            <a:r>
              <a:rPr kumimoji="1" lang="en-US" altLang="ja-JP" sz="2000" b="1">
                <a:solidFill>
                  <a:srgbClr val="FF33CC"/>
                </a:solidFill>
                <a:latin typeface="Tahoma" pitchFamily="34" charset="0"/>
              </a:rPr>
              <a:t>    $656,565,000,000</a:t>
            </a:r>
          </a:p>
        </p:txBody>
      </p:sp>
      <p:pic>
        <p:nvPicPr>
          <p:cNvPr id="151578" name="Picture 26" descr="MCj039634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1773238"/>
            <a:ext cx="1511300" cy="1511300"/>
          </a:xfrm>
          <a:prstGeom prst="rect">
            <a:avLst/>
          </a:prstGeom>
          <a:noFill/>
        </p:spPr>
      </p:pic>
      <p:pic>
        <p:nvPicPr>
          <p:cNvPr id="151579" name="Picture 27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4868863"/>
            <a:ext cx="1824037" cy="11207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51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515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51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Oval 2"/>
          <p:cNvSpPr>
            <a:spLocks noChangeArrowheads="1"/>
          </p:cNvSpPr>
          <p:nvPr/>
        </p:nvSpPr>
        <p:spPr bwMode="auto">
          <a:xfrm>
            <a:off x="2268538" y="1773238"/>
            <a:ext cx="4465637" cy="43195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0291" name="Oval 3"/>
          <p:cNvSpPr>
            <a:spLocks noChangeArrowheads="1"/>
          </p:cNvSpPr>
          <p:nvPr/>
        </p:nvSpPr>
        <p:spPr bwMode="auto">
          <a:xfrm>
            <a:off x="3059113" y="2636838"/>
            <a:ext cx="2879725" cy="273685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0292" name="WordArt 4"/>
          <p:cNvSpPr>
            <a:spLocks noChangeArrowheads="1" noChangeShapeType="1" noTextEdit="1"/>
          </p:cNvSpPr>
          <p:nvPr/>
        </p:nvSpPr>
        <p:spPr bwMode="auto">
          <a:xfrm>
            <a:off x="1258888" y="260350"/>
            <a:ext cx="6858000" cy="12319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altLang="ja-JP" sz="72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HG創英角ﾎﾟｯﾌﾟ体"/>
                <a:ea typeface="HG創英角ﾎﾟｯﾌﾟ体"/>
              </a:rPr>
              <a:t>Japan's imports</a:t>
            </a:r>
            <a:endParaRPr lang="ja-JP" altLang="en-US" sz="7200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HG創英角ﾎﾟｯﾌﾟ体"/>
              <a:ea typeface="HG創英角ﾎﾟｯﾌﾟ体"/>
            </a:endParaRPr>
          </a:p>
        </p:txBody>
      </p:sp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3492500" y="3068638"/>
            <a:ext cx="1944688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2000">
                <a:solidFill>
                  <a:schemeClr val="bg1"/>
                </a:solidFill>
                <a:latin typeface="Tahoma" pitchFamily="34" charset="0"/>
              </a:rPr>
              <a:t>Japan</a:t>
            </a:r>
            <a:r>
              <a:rPr kumimoji="1" lang="en-US" altLang="ja-JP" sz="2000">
                <a:solidFill>
                  <a:schemeClr val="bg1"/>
                </a:solidFill>
                <a:latin typeface="Arial"/>
              </a:rPr>
              <a:t>’</a:t>
            </a:r>
            <a:r>
              <a:rPr kumimoji="1" lang="en-US" altLang="ja-JP" sz="2000">
                <a:solidFill>
                  <a:schemeClr val="bg1"/>
                </a:solidFill>
                <a:latin typeface="Tahoma" pitchFamily="34" charset="0"/>
              </a:rPr>
              <a:t>s imports</a:t>
            </a:r>
          </a:p>
        </p:txBody>
      </p:sp>
      <p:sp>
        <p:nvSpPr>
          <p:cNvPr id="140294" name="Line 6"/>
          <p:cNvSpPr>
            <a:spLocks noChangeShapeType="1"/>
          </p:cNvSpPr>
          <p:nvPr/>
        </p:nvSpPr>
        <p:spPr bwMode="auto">
          <a:xfrm>
            <a:off x="4500563" y="17732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295" name="Line 7"/>
          <p:cNvSpPr>
            <a:spLocks noChangeShapeType="1"/>
          </p:cNvSpPr>
          <p:nvPr/>
        </p:nvSpPr>
        <p:spPr bwMode="auto">
          <a:xfrm>
            <a:off x="5940425" y="400526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296" name="Line 8"/>
          <p:cNvSpPr>
            <a:spLocks noChangeShapeType="1"/>
          </p:cNvSpPr>
          <p:nvPr/>
        </p:nvSpPr>
        <p:spPr bwMode="auto">
          <a:xfrm>
            <a:off x="5651500" y="4868863"/>
            <a:ext cx="5048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297" name="Line 9"/>
          <p:cNvSpPr>
            <a:spLocks noChangeShapeType="1"/>
          </p:cNvSpPr>
          <p:nvPr/>
        </p:nvSpPr>
        <p:spPr bwMode="auto">
          <a:xfrm>
            <a:off x="4787900" y="5373688"/>
            <a:ext cx="2159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298" name="Line 10"/>
          <p:cNvSpPr>
            <a:spLocks noChangeShapeType="1"/>
          </p:cNvSpPr>
          <p:nvPr/>
        </p:nvSpPr>
        <p:spPr bwMode="auto">
          <a:xfrm flipH="1">
            <a:off x="3635375" y="5300663"/>
            <a:ext cx="360363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299" name="Line 11"/>
          <p:cNvSpPr>
            <a:spLocks noChangeShapeType="1"/>
          </p:cNvSpPr>
          <p:nvPr/>
        </p:nvSpPr>
        <p:spPr bwMode="auto">
          <a:xfrm flipH="1">
            <a:off x="2771775" y="4797425"/>
            <a:ext cx="5762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00" name="Line 12"/>
          <p:cNvSpPr>
            <a:spLocks noChangeShapeType="1"/>
          </p:cNvSpPr>
          <p:nvPr/>
        </p:nvSpPr>
        <p:spPr bwMode="auto">
          <a:xfrm flipH="1">
            <a:off x="2339975" y="4365625"/>
            <a:ext cx="7921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01" name="Line 13"/>
          <p:cNvSpPr>
            <a:spLocks noChangeShapeType="1"/>
          </p:cNvSpPr>
          <p:nvPr/>
        </p:nvSpPr>
        <p:spPr bwMode="auto">
          <a:xfrm flipH="1" flipV="1">
            <a:off x="2268538" y="3644900"/>
            <a:ext cx="79057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02" name="Line 14"/>
          <p:cNvSpPr>
            <a:spLocks noChangeShapeType="1"/>
          </p:cNvSpPr>
          <p:nvPr/>
        </p:nvSpPr>
        <p:spPr bwMode="auto">
          <a:xfrm flipH="1" flipV="1">
            <a:off x="2411413" y="3068638"/>
            <a:ext cx="7207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03" name="Text Box 15"/>
          <p:cNvSpPr txBox="1">
            <a:spLocks noChangeArrowheads="1"/>
          </p:cNvSpPr>
          <p:nvPr/>
        </p:nvSpPr>
        <p:spPr bwMode="auto">
          <a:xfrm>
            <a:off x="4932363" y="22050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Mineral fuel </a:t>
            </a:r>
          </a:p>
        </p:txBody>
      </p: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5435600" y="2565400"/>
            <a:ext cx="1512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25%</a:t>
            </a:r>
          </a:p>
        </p:txBody>
      </p:sp>
      <p:sp>
        <p:nvSpPr>
          <p:cNvPr id="140305" name="Text Box 17"/>
          <p:cNvSpPr txBox="1">
            <a:spLocks noChangeArrowheads="1"/>
          </p:cNvSpPr>
          <p:nvPr/>
        </p:nvSpPr>
        <p:spPr bwMode="auto">
          <a:xfrm>
            <a:off x="5940425" y="422116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Electrical machine</a:t>
            </a:r>
          </a:p>
        </p:txBody>
      </p:sp>
      <p:sp>
        <p:nvSpPr>
          <p:cNvPr id="140306" name="Text Box 18"/>
          <p:cNvSpPr txBox="1">
            <a:spLocks noChangeArrowheads="1"/>
          </p:cNvSpPr>
          <p:nvPr/>
        </p:nvSpPr>
        <p:spPr bwMode="auto">
          <a:xfrm>
            <a:off x="5867400" y="4581525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13%</a:t>
            </a:r>
          </a:p>
        </p:txBody>
      </p:sp>
      <p:sp>
        <p:nvSpPr>
          <p:cNvPr id="140307" name="Line 19"/>
          <p:cNvSpPr>
            <a:spLocks noChangeShapeType="1"/>
          </p:cNvSpPr>
          <p:nvPr/>
        </p:nvSpPr>
        <p:spPr bwMode="auto">
          <a:xfrm>
            <a:off x="5580063" y="558958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08" name="Text Box 20"/>
          <p:cNvSpPr txBox="1">
            <a:spLocks noChangeArrowheads="1"/>
          </p:cNvSpPr>
          <p:nvPr/>
        </p:nvSpPr>
        <p:spPr bwMode="auto">
          <a:xfrm>
            <a:off x="6443663" y="5300663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Electrical appliances</a:t>
            </a:r>
          </a:p>
        </p:txBody>
      </p:sp>
      <p:sp>
        <p:nvSpPr>
          <p:cNvPr id="140309" name="Text Box 21"/>
          <p:cNvSpPr txBox="1">
            <a:spLocks noChangeArrowheads="1"/>
          </p:cNvSpPr>
          <p:nvPr/>
        </p:nvSpPr>
        <p:spPr bwMode="auto">
          <a:xfrm>
            <a:off x="5076825" y="5300663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10%</a:t>
            </a:r>
          </a:p>
        </p:txBody>
      </p:sp>
      <p:sp>
        <p:nvSpPr>
          <p:cNvPr id="140310" name="Line 22"/>
          <p:cNvSpPr>
            <a:spLocks noChangeShapeType="1"/>
          </p:cNvSpPr>
          <p:nvPr/>
        </p:nvSpPr>
        <p:spPr bwMode="auto">
          <a:xfrm>
            <a:off x="4356100" y="58769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11" name="Line 23"/>
          <p:cNvSpPr>
            <a:spLocks noChangeShapeType="1"/>
          </p:cNvSpPr>
          <p:nvPr/>
        </p:nvSpPr>
        <p:spPr bwMode="auto">
          <a:xfrm>
            <a:off x="4356100" y="64531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12" name="Text Box 24"/>
          <p:cNvSpPr txBox="1">
            <a:spLocks noChangeArrowheads="1"/>
          </p:cNvSpPr>
          <p:nvPr/>
        </p:nvSpPr>
        <p:spPr bwMode="auto">
          <a:xfrm>
            <a:off x="5292725" y="6237288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Grocery</a:t>
            </a:r>
          </a:p>
        </p:txBody>
      </p:sp>
      <p:sp>
        <p:nvSpPr>
          <p:cNvPr id="140313" name="Text Box 25"/>
          <p:cNvSpPr txBox="1">
            <a:spLocks noChangeArrowheads="1"/>
          </p:cNvSpPr>
          <p:nvPr/>
        </p:nvSpPr>
        <p:spPr bwMode="auto">
          <a:xfrm>
            <a:off x="3995738" y="5445125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10%</a:t>
            </a:r>
          </a:p>
        </p:txBody>
      </p:sp>
      <p:sp>
        <p:nvSpPr>
          <p:cNvPr id="140314" name="Line 26"/>
          <p:cNvSpPr>
            <a:spLocks noChangeShapeType="1"/>
          </p:cNvSpPr>
          <p:nvPr/>
        </p:nvSpPr>
        <p:spPr bwMode="auto">
          <a:xfrm flipH="1">
            <a:off x="2771775" y="5516563"/>
            <a:ext cx="4318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15" name="Text Box 27"/>
          <p:cNvSpPr txBox="1">
            <a:spLocks noChangeArrowheads="1"/>
          </p:cNvSpPr>
          <p:nvPr/>
        </p:nvSpPr>
        <p:spPr bwMode="auto">
          <a:xfrm>
            <a:off x="755650" y="5661025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Chemical products</a:t>
            </a:r>
          </a:p>
        </p:txBody>
      </p:sp>
      <p:sp>
        <p:nvSpPr>
          <p:cNvPr id="140316" name="Text Box 28"/>
          <p:cNvSpPr txBox="1">
            <a:spLocks noChangeArrowheads="1"/>
          </p:cNvSpPr>
          <p:nvPr/>
        </p:nvSpPr>
        <p:spPr bwMode="auto">
          <a:xfrm>
            <a:off x="3059113" y="5157788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8%</a:t>
            </a:r>
          </a:p>
        </p:txBody>
      </p:sp>
      <p:sp>
        <p:nvSpPr>
          <p:cNvPr id="140317" name="Line 29"/>
          <p:cNvSpPr>
            <a:spLocks noChangeShapeType="1"/>
          </p:cNvSpPr>
          <p:nvPr/>
        </p:nvSpPr>
        <p:spPr bwMode="auto">
          <a:xfrm flipH="1">
            <a:off x="2268538" y="4797425"/>
            <a:ext cx="4318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18" name="Text Box 30"/>
          <p:cNvSpPr txBox="1">
            <a:spLocks noChangeArrowheads="1"/>
          </p:cNvSpPr>
          <p:nvPr/>
        </p:nvSpPr>
        <p:spPr bwMode="auto">
          <a:xfrm>
            <a:off x="1116013" y="4652963"/>
            <a:ext cx="187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Hardware</a:t>
            </a:r>
          </a:p>
        </p:txBody>
      </p:sp>
      <p:sp>
        <p:nvSpPr>
          <p:cNvPr id="140319" name="Text Box 31"/>
          <p:cNvSpPr txBox="1">
            <a:spLocks noChangeArrowheads="1"/>
          </p:cNvSpPr>
          <p:nvPr/>
        </p:nvSpPr>
        <p:spPr bwMode="auto">
          <a:xfrm>
            <a:off x="2627313" y="45815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5%</a:t>
            </a:r>
          </a:p>
        </p:txBody>
      </p:sp>
      <p:sp>
        <p:nvSpPr>
          <p:cNvPr id="140320" name="Line 32"/>
          <p:cNvSpPr>
            <a:spLocks noChangeShapeType="1"/>
          </p:cNvSpPr>
          <p:nvPr/>
        </p:nvSpPr>
        <p:spPr bwMode="auto">
          <a:xfrm>
            <a:off x="2051050" y="4149725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21" name="Text Box 33"/>
          <p:cNvSpPr txBox="1">
            <a:spLocks noChangeArrowheads="1"/>
          </p:cNvSpPr>
          <p:nvPr/>
        </p:nvSpPr>
        <p:spPr bwMode="auto">
          <a:xfrm>
            <a:off x="468313" y="3933825"/>
            <a:ext cx="187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Fiber products</a:t>
            </a:r>
          </a:p>
        </p:txBody>
      </p:sp>
      <p:sp>
        <p:nvSpPr>
          <p:cNvPr id="140322" name="Text Box 34"/>
          <p:cNvSpPr txBox="1">
            <a:spLocks noChangeArrowheads="1"/>
          </p:cNvSpPr>
          <p:nvPr/>
        </p:nvSpPr>
        <p:spPr bwMode="auto">
          <a:xfrm>
            <a:off x="2411413" y="3933825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5%</a:t>
            </a:r>
          </a:p>
        </p:txBody>
      </p:sp>
      <p:sp>
        <p:nvSpPr>
          <p:cNvPr id="140323" name="Line 35"/>
          <p:cNvSpPr>
            <a:spLocks noChangeShapeType="1"/>
          </p:cNvSpPr>
          <p:nvPr/>
        </p:nvSpPr>
        <p:spPr bwMode="auto">
          <a:xfrm flipH="1" flipV="1">
            <a:off x="2051050" y="3213100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0324" name="Text Box 36"/>
          <p:cNvSpPr txBox="1">
            <a:spLocks noChangeArrowheads="1"/>
          </p:cNvSpPr>
          <p:nvPr/>
        </p:nvSpPr>
        <p:spPr bwMode="auto">
          <a:xfrm>
            <a:off x="395288" y="2852738"/>
            <a:ext cx="18002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Transportation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machine</a:t>
            </a:r>
          </a:p>
        </p:txBody>
      </p:sp>
      <p:sp>
        <p:nvSpPr>
          <p:cNvPr id="140325" name="Text Box 37"/>
          <p:cNvSpPr txBox="1">
            <a:spLocks noChangeArrowheads="1"/>
          </p:cNvSpPr>
          <p:nvPr/>
        </p:nvSpPr>
        <p:spPr bwMode="auto">
          <a:xfrm>
            <a:off x="2411413" y="33575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4%</a:t>
            </a:r>
          </a:p>
        </p:txBody>
      </p:sp>
      <p:sp>
        <p:nvSpPr>
          <p:cNvPr id="140326" name="Text Box 38"/>
          <p:cNvSpPr txBox="1">
            <a:spLocks noChangeArrowheads="1"/>
          </p:cNvSpPr>
          <p:nvPr/>
        </p:nvSpPr>
        <p:spPr bwMode="auto">
          <a:xfrm>
            <a:off x="3132138" y="2133600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latin typeface="Tahoma" pitchFamily="34" charset="0"/>
              </a:rPr>
              <a:t>Other</a:t>
            </a:r>
          </a:p>
        </p:txBody>
      </p:sp>
      <p:sp>
        <p:nvSpPr>
          <p:cNvPr id="140327" name="Text Box 39"/>
          <p:cNvSpPr txBox="1">
            <a:spLocks noChangeArrowheads="1"/>
          </p:cNvSpPr>
          <p:nvPr/>
        </p:nvSpPr>
        <p:spPr bwMode="auto">
          <a:xfrm>
            <a:off x="2843213" y="2565400"/>
            <a:ext cx="865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20%</a:t>
            </a:r>
          </a:p>
        </p:txBody>
      </p:sp>
      <p:sp>
        <p:nvSpPr>
          <p:cNvPr id="140328" name="Text Box 40"/>
          <p:cNvSpPr txBox="1">
            <a:spLocks noChangeArrowheads="1"/>
          </p:cNvSpPr>
          <p:nvPr/>
        </p:nvSpPr>
        <p:spPr bwMode="auto">
          <a:xfrm>
            <a:off x="539750" y="476250"/>
            <a:ext cx="93503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7200">
                <a:solidFill>
                  <a:srgbClr val="FF0000"/>
                </a:solidFill>
                <a:latin typeface="Tahoma" pitchFamily="34" charset="0"/>
                <a:ea typeface="HG創英角ﾎﾟｯﾌﾟ体" pitchFamily="49" charset="-128"/>
              </a:rPr>
              <a:t>♥</a:t>
            </a:r>
          </a:p>
        </p:txBody>
      </p:sp>
      <p:sp>
        <p:nvSpPr>
          <p:cNvPr id="140329" name="Text Box 41"/>
          <p:cNvSpPr txBox="1">
            <a:spLocks noChangeArrowheads="1"/>
          </p:cNvSpPr>
          <p:nvPr/>
        </p:nvSpPr>
        <p:spPr bwMode="auto">
          <a:xfrm>
            <a:off x="8101013" y="476250"/>
            <a:ext cx="863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7200">
                <a:solidFill>
                  <a:srgbClr val="FF0000"/>
                </a:solidFill>
                <a:latin typeface="Tahoma" pitchFamily="34" charset="0"/>
                <a:ea typeface="HG創英角ﾎﾟｯﾌﾟ体" pitchFamily="49" charset="-128"/>
              </a:rPr>
              <a:t>♥</a:t>
            </a:r>
          </a:p>
        </p:txBody>
      </p:sp>
      <p:sp>
        <p:nvSpPr>
          <p:cNvPr id="140330" name="Text Box 42"/>
          <p:cNvSpPr txBox="1">
            <a:spLocks noChangeArrowheads="1"/>
          </p:cNvSpPr>
          <p:nvPr/>
        </p:nvSpPr>
        <p:spPr bwMode="auto">
          <a:xfrm>
            <a:off x="3419475" y="3500438"/>
            <a:ext cx="2303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 sz="1400">
                <a:solidFill>
                  <a:srgbClr val="FF0000"/>
                </a:solidFill>
                <a:latin typeface="Tahoma" pitchFamily="34" charset="0"/>
              </a:rPr>
              <a:t>Total of Japan</a:t>
            </a:r>
            <a:r>
              <a:rPr kumimoji="1" lang="en-US" altLang="ja-JP" sz="1400">
                <a:solidFill>
                  <a:srgbClr val="FF0000"/>
                </a:solidFill>
                <a:latin typeface="Arial"/>
              </a:rPr>
              <a:t>’</a:t>
            </a:r>
            <a:r>
              <a:rPr kumimoji="1" lang="en-US" altLang="ja-JP" sz="1400">
                <a:solidFill>
                  <a:srgbClr val="FF0000"/>
                </a:solidFill>
                <a:latin typeface="Tahoma" pitchFamily="34" charset="0"/>
              </a:rPr>
              <a:t>s imports</a:t>
            </a:r>
          </a:p>
        </p:txBody>
      </p:sp>
      <p:sp>
        <p:nvSpPr>
          <p:cNvPr id="140331" name="Text Box 43"/>
          <p:cNvSpPr txBox="1">
            <a:spLocks noChangeArrowheads="1"/>
          </p:cNvSpPr>
          <p:nvPr/>
        </p:nvSpPr>
        <p:spPr bwMode="auto">
          <a:xfrm>
            <a:off x="3419475" y="3860800"/>
            <a:ext cx="2592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ja-JP">
                <a:solidFill>
                  <a:schemeClr val="bg2"/>
                </a:solidFill>
                <a:latin typeface="Tahoma" pitchFamily="34" charset="0"/>
              </a:rPr>
              <a:t>$ 599,494,000,000</a:t>
            </a:r>
          </a:p>
        </p:txBody>
      </p:sp>
      <p:pic>
        <p:nvPicPr>
          <p:cNvPr id="140332" name="Picture 44" descr="MCj035182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2636838"/>
            <a:ext cx="1812925" cy="1508125"/>
          </a:xfrm>
          <a:prstGeom prst="rect">
            <a:avLst/>
          </a:prstGeom>
          <a:noFill/>
        </p:spPr>
      </p:pic>
      <p:pic>
        <p:nvPicPr>
          <p:cNvPr id="140333" name="Picture 45" descr="MCj041096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50" y="5805488"/>
            <a:ext cx="1008063" cy="86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WordArt 2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545138" cy="2605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CC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ＭＳ Ｐゴシック"/>
                <a:ea typeface="ＭＳ Ｐゴシック"/>
              </a:rPr>
              <a:t>religion</a:t>
            </a:r>
            <a:endParaRPr lang="ja-JP" alt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99CC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ＭＳ Ｐゴシック"/>
              <a:ea typeface="ＭＳ Ｐゴシック"/>
            </a:endParaRPr>
          </a:p>
        </p:txBody>
      </p:sp>
      <p:graphicFrame>
        <p:nvGraphicFramePr>
          <p:cNvPr id="134147" name="Diagram 3"/>
          <p:cNvGraphicFramePr>
            <a:graphicFrameLocks/>
          </p:cNvGraphicFramePr>
          <p:nvPr/>
        </p:nvGraphicFramePr>
        <p:xfrm>
          <a:off x="4427538" y="2546350"/>
          <a:ext cx="4324350" cy="4311650"/>
        </p:xfrm>
        <a:graphic>
          <a:graphicData uri="http://schemas.openxmlformats.org/drawingml/2006/compatibility">
            <com:legacyDrawing xmlns:com="http://schemas.openxmlformats.org/drawingml/2006/compatibility" spid="_x0000_s134147"/>
          </a:graphicData>
        </a:graphic>
      </p:graphicFrame>
      <p:sp>
        <p:nvSpPr>
          <p:cNvPr id="13415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924175"/>
            <a:ext cx="4176712" cy="2736850"/>
          </a:xfrm>
          <a:solidFill>
            <a:schemeClr val="bg1"/>
          </a:solidFill>
          <a:ln>
            <a:solidFill>
              <a:schemeClr val="bg1"/>
            </a:solidFill>
          </a:ln>
          <a:effectLst>
            <a:outerShdw dist="40161" dir="1106097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ja-JP"/>
              <a:t>Japanese population</a:t>
            </a:r>
          </a:p>
          <a:p>
            <a:pPr algn="l"/>
            <a:r>
              <a:rPr lang="en-US" altLang="ja-JP">
                <a:solidFill>
                  <a:srgbClr val="0000FF"/>
                </a:solidFill>
              </a:rPr>
              <a:t>128 million people</a:t>
            </a:r>
          </a:p>
          <a:p>
            <a:pPr algn="l"/>
            <a:r>
              <a:rPr lang="en-US" altLang="ja-JP"/>
              <a:t>Religious faith person</a:t>
            </a:r>
          </a:p>
          <a:p>
            <a:pPr algn="l"/>
            <a:r>
              <a:rPr lang="en-US" altLang="ja-JP">
                <a:solidFill>
                  <a:srgbClr val="0000FF"/>
                </a:solidFill>
              </a:rPr>
              <a:t>215 million people</a:t>
            </a:r>
          </a:p>
          <a:p>
            <a:pPr algn="l"/>
            <a:endParaRPr lang="en-US" altLang="ja-JP">
              <a:solidFill>
                <a:srgbClr val="0000FF"/>
              </a:solidFill>
            </a:endParaRPr>
          </a:p>
        </p:txBody>
      </p:sp>
      <p:sp>
        <p:nvSpPr>
          <p:cNvPr id="134154" name="WordArt 10"/>
          <p:cNvSpPr>
            <a:spLocks noChangeArrowheads="1" noChangeShapeType="1" noTextEdit="1"/>
          </p:cNvSpPr>
          <p:nvPr/>
        </p:nvSpPr>
        <p:spPr bwMode="auto">
          <a:xfrm>
            <a:off x="755650" y="5734050"/>
            <a:ext cx="324167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ＭＳ Ｐゴシック"/>
                <a:ea typeface="ＭＳ Ｐゴシック"/>
              </a:rPr>
              <a:t>why?</a:t>
            </a:r>
            <a:endParaRPr lang="ja-JP" altLang="en-US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ＭＳ Ｐゴシック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4" grpId="0" animBg="1"/>
    </p:bld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apsules">
  <a:themeElements>
    <a:clrScheme name="Capsules 2">
      <a:dk1>
        <a:srgbClr val="000000"/>
      </a:dk1>
      <a:lt1>
        <a:srgbClr val="FFFFFF"/>
      </a:lt1>
      <a:dk2>
        <a:srgbClr val="000000"/>
      </a:dk2>
      <a:lt2>
        <a:srgbClr val="808000"/>
      </a:lt2>
      <a:accent1>
        <a:srgbClr val="FFCC99"/>
      </a:accent1>
      <a:accent2>
        <a:srgbClr val="99CC00"/>
      </a:accent2>
      <a:accent3>
        <a:srgbClr val="FFFFFF"/>
      </a:accent3>
      <a:accent4>
        <a:srgbClr val="000000"/>
      </a:accent4>
      <a:accent5>
        <a:srgbClr val="FFE2CA"/>
      </a:accent5>
      <a:accent6>
        <a:srgbClr val="8AB900"/>
      </a:accent6>
      <a:hlink>
        <a:srgbClr val="336600"/>
      </a:hlink>
      <a:folHlink>
        <a:srgbClr val="FFCC00"/>
      </a:folHlink>
    </a:clrScheme>
    <a:fontScheme name="Capsule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ricepap2">
  <a:themeElements>
    <a:clrScheme name="ricepap2 1">
      <a:dk1>
        <a:srgbClr val="674517"/>
      </a:dk1>
      <a:lt1>
        <a:srgbClr val="F6E8D6"/>
      </a:lt1>
      <a:dk2>
        <a:srgbClr val="4D4D4D"/>
      </a:dk2>
      <a:lt2>
        <a:srgbClr val="EAC99E"/>
      </a:lt2>
      <a:accent1>
        <a:srgbClr val="FAF3EA"/>
      </a:accent1>
      <a:accent2>
        <a:srgbClr val="D9988D"/>
      </a:accent2>
      <a:accent3>
        <a:srgbClr val="FAF2E8"/>
      </a:accent3>
      <a:accent4>
        <a:srgbClr val="573A12"/>
      </a:accent4>
      <a:accent5>
        <a:srgbClr val="FCF8F3"/>
      </a:accent5>
      <a:accent6>
        <a:srgbClr val="C4897F"/>
      </a:accent6>
      <a:hlink>
        <a:srgbClr val="D69640"/>
      </a:hlink>
      <a:folHlink>
        <a:srgbClr val="969696"/>
      </a:folHlink>
    </a:clrScheme>
    <a:fontScheme name="ricepap2">
      <a:majorFont>
        <a:latin typeface="Garamond"/>
        <a:ea typeface="ＭＳ Ｐゴシック"/>
        <a:cs typeface=""/>
      </a:majorFont>
      <a:minorFont>
        <a:latin typeface="Garamond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ricepap2 1">
        <a:dk1>
          <a:srgbClr val="674517"/>
        </a:dk1>
        <a:lt1>
          <a:srgbClr val="F6E8D6"/>
        </a:lt1>
        <a:dk2>
          <a:srgbClr val="4D4D4D"/>
        </a:dk2>
        <a:lt2>
          <a:srgbClr val="EAC99E"/>
        </a:lt2>
        <a:accent1>
          <a:srgbClr val="FAF3EA"/>
        </a:accent1>
        <a:accent2>
          <a:srgbClr val="D9988D"/>
        </a:accent2>
        <a:accent3>
          <a:srgbClr val="FAF2E8"/>
        </a:accent3>
        <a:accent4>
          <a:srgbClr val="573A12"/>
        </a:accent4>
        <a:accent5>
          <a:srgbClr val="FCF8F3"/>
        </a:accent5>
        <a:accent6>
          <a:srgbClr val="C4897F"/>
        </a:accent6>
        <a:hlink>
          <a:srgbClr val="D6964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2 2">
        <a:dk1>
          <a:srgbClr val="343458"/>
        </a:dk1>
        <a:lt1>
          <a:srgbClr val="F6E8D6"/>
        </a:lt1>
        <a:dk2>
          <a:srgbClr val="545490"/>
        </a:dk2>
        <a:lt2>
          <a:srgbClr val="EAC99E"/>
        </a:lt2>
        <a:accent1>
          <a:srgbClr val="FAF3EA"/>
        </a:accent1>
        <a:accent2>
          <a:srgbClr val="9F9FBF"/>
        </a:accent2>
        <a:accent3>
          <a:srgbClr val="FAF2E8"/>
        </a:accent3>
        <a:accent4>
          <a:srgbClr val="2B2B4A"/>
        </a:accent4>
        <a:accent5>
          <a:srgbClr val="FCF8F3"/>
        </a:accent5>
        <a:accent6>
          <a:srgbClr val="9090AD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2 3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EAEAEA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AEAEAE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2 4">
        <a:dk1>
          <a:srgbClr val="2E402A"/>
        </a:dk1>
        <a:lt1>
          <a:srgbClr val="F6E8D6"/>
        </a:lt1>
        <a:dk2>
          <a:srgbClr val="5A7C52"/>
        </a:dk2>
        <a:lt2>
          <a:srgbClr val="EAC99E"/>
        </a:lt2>
        <a:accent1>
          <a:srgbClr val="FAF3EA"/>
        </a:accent1>
        <a:accent2>
          <a:srgbClr val="9FBFA2"/>
        </a:accent2>
        <a:accent3>
          <a:srgbClr val="FAF2E8"/>
        </a:accent3>
        <a:accent4>
          <a:srgbClr val="263522"/>
        </a:accent4>
        <a:accent5>
          <a:srgbClr val="FCF8F3"/>
        </a:accent5>
        <a:accent6>
          <a:srgbClr val="90AD92"/>
        </a:accent6>
        <a:hlink>
          <a:srgbClr val="D3A21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acific">
  <a:themeElements>
    <a:clrScheme name="pacific 1">
      <a:dk1>
        <a:srgbClr val="006359"/>
      </a:dk1>
      <a:lt1>
        <a:srgbClr val="FFFFFF"/>
      </a:lt1>
      <a:dk2>
        <a:srgbClr val="00B7A5"/>
      </a:dk2>
      <a:lt2>
        <a:srgbClr val="F6F98B"/>
      </a:lt2>
      <a:accent1>
        <a:srgbClr val="E2A57C"/>
      </a:accent1>
      <a:accent2>
        <a:srgbClr val="7C89CC"/>
      </a:accent2>
      <a:accent3>
        <a:srgbClr val="AAD8CF"/>
      </a:accent3>
      <a:accent4>
        <a:srgbClr val="DADADA"/>
      </a:accent4>
      <a:accent5>
        <a:srgbClr val="EECFBF"/>
      </a:accent5>
      <a:accent6>
        <a:srgbClr val="707CB9"/>
      </a:accent6>
      <a:hlink>
        <a:srgbClr val="C65495"/>
      </a:hlink>
      <a:folHlink>
        <a:srgbClr val="78CCBA"/>
      </a:folHlink>
    </a:clrScheme>
    <a:fontScheme name="pacific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pacific 1">
        <a:dk1>
          <a:srgbClr val="006359"/>
        </a:dk1>
        <a:lt1>
          <a:srgbClr val="FFFFFF"/>
        </a:lt1>
        <a:dk2>
          <a:srgbClr val="00B7A5"/>
        </a:dk2>
        <a:lt2>
          <a:srgbClr val="F6F98B"/>
        </a:lt2>
        <a:accent1>
          <a:srgbClr val="E2A57C"/>
        </a:accent1>
        <a:accent2>
          <a:srgbClr val="7C89CC"/>
        </a:accent2>
        <a:accent3>
          <a:srgbClr val="AAD8CF"/>
        </a:accent3>
        <a:accent4>
          <a:srgbClr val="DADADA"/>
        </a:accent4>
        <a:accent5>
          <a:srgbClr val="EECFBF"/>
        </a:accent5>
        <a:accent6>
          <a:srgbClr val="707CB9"/>
        </a:accent6>
        <a:hlink>
          <a:srgbClr val="C65495"/>
        </a:hlink>
        <a:folHlink>
          <a:srgbClr val="78C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cific 2">
        <a:dk1>
          <a:srgbClr val="000000"/>
        </a:dk1>
        <a:lt1>
          <a:srgbClr val="FFFFFF"/>
        </a:lt1>
        <a:dk2>
          <a:srgbClr val="800000"/>
        </a:dk2>
        <a:lt2>
          <a:srgbClr val="F5E9D7"/>
        </a:lt2>
        <a:accent1>
          <a:srgbClr val="FF9966"/>
        </a:accent1>
        <a:accent2>
          <a:srgbClr val="FF3399"/>
        </a:accent2>
        <a:accent3>
          <a:srgbClr val="FFFFFF"/>
        </a:accent3>
        <a:accent4>
          <a:srgbClr val="000000"/>
        </a:accent4>
        <a:accent5>
          <a:srgbClr val="FFCAB8"/>
        </a:accent5>
        <a:accent6>
          <a:srgbClr val="E72D8A"/>
        </a:accent6>
        <a:hlink>
          <a:srgbClr val="FF99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3">
        <a:dk1>
          <a:srgbClr val="000000"/>
        </a:dk1>
        <a:lt1>
          <a:srgbClr val="EAEAEA"/>
        </a:lt1>
        <a:dk2>
          <a:srgbClr val="000000"/>
        </a:dk2>
        <a:lt2>
          <a:srgbClr val="F8F8F8"/>
        </a:lt2>
        <a:accent1>
          <a:srgbClr val="C0C0C0"/>
        </a:accent1>
        <a:accent2>
          <a:srgbClr val="808080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4">
        <a:dk1>
          <a:srgbClr val="642842"/>
        </a:dk1>
        <a:lt1>
          <a:srgbClr val="FFFFFF"/>
        </a:lt1>
        <a:dk2>
          <a:srgbClr val="AF4572"/>
        </a:dk2>
        <a:lt2>
          <a:srgbClr val="FCE79D"/>
        </a:lt2>
        <a:accent1>
          <a:srgbClr val="F49100"/>
        </a:accent1>
        <a:accent2>
          <a:srgbClr val="89AD65"/>
        </a:accent2>
        <a:accent3>
          <a:srgbClr val="D4B0BC"/>
        </a:accent3>
        <a:accent4>
          <a:srgbClr val="DADADA"/>
        </a:accent4>
        <a:accent5>
          <a:srgbClr val="F8C7AA"/>
        </a:accent5>
        <a:accent6>
          <a:srgbClr val="7C9C5B"/>
        </a:accent6>
        <a:hlink>
          <a:srgbClr val="CCECFF"/>
        </a:hlink>
        <a:folHlink>
          <a:srgbClr val="91A2D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cific 5">
        <a:dk1>
          <a:srgbClr val="321900"/>
        </a:dk1>
        <a:lt1>
          <a:srgbClr val="E8AB82"/>
        </a:lt1>
        <a:dk2>
          <a:srgbClr val="FFEAD5"/>
        </a:dk2>
        <a:lt2>
          <a:srgbClr val="C18A65"/>
        </a:lt2>
        <a:accent1>
          <a:srgbClr val="E5CE79"/>
        </a:accent1>
        <a:accent2>
          <a:srgbClr val="B6BF5F"/>
        </a:accent2>
        <a:accent3>
          <a:srgbClr val="F2D2C1"/>
        </a:accent3>
        <a:accent4>
          <a:srgbClr val="291400"/>
        </a:accent4>
        <a:accent5>
          <a:srgbClr val="F0E3BE"/>
        </a:accent5>
        <a:accent6>
          <a:srgbClr val="A5AD55"/>
        </a:accent6>
        <a:hlink>
          <a:srgbClr val="F0E2E0"/>
        </a:hlink>
        <a:folHlink>
          <a:srgbClr val="A543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6">
        <a:dk1>
          <a:srgbClr val="000000"/>
        </a:dk1>
        <a:lt1>
          <a:srgbClr val="FFFFCC"/>
        </a:lt1>
        <a:dk2>
          <a:srgbClr val="333300"/>
        </a:dk2>
        <a:lt2>
          <a:srgbClr val="BAB870"/>
        </a:lt2>
        <a:accent1>
          <a:srgbClr val="7AA94F"/>
        </a:accent1>
        <a:accent2>
          <a:srgbClr val="FFFF99"/>
        </a:accent2>
        <a:accent3>
          <a:srgbClr val="FFFFE2"/>
        </a:accent3>
        <a:accent4>
          <a:srgbClr val="000000"/>
        </a:accent4>
        <a:accent5>
          <a:srgbClr val="BED1B2"/>
        </a:accent5>
        <a:accent6>
          <a:srgbClr val="E7E78A"/>
        </a:accent6>
        <a:hlink>
          <a:srgbClr val="4D4D4D"/>
        </a:hlink>
        <a:folHlink>
          <a:srgbClr val="887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7">
        <a:dk1>
          <a:srgbClr val="000000"/>
        </a:dk1>
        <a:lt1>
          <a:srgbClr val="9ACE76"/>
        </a:lt1>
        <a:dk2>
          <a:srgbClr val="006600"/>
        </a:dk2>
        <a:lt2>
          <a:srgbClr val="68A83C"/>
        </a:lt2>
        <a:accent1>
          <a:srgbClr val="E5B479"/>
        </a:accent1>
        <a:accent2>
          <a:srgbClr val="C2AC5C"/>
        </a:accent2>
        <a:accent3>
          <a:srgbClr val="CAE3BD"/>
        </a:accent3>
        <a:accent4>
          <a:srgbClr val="000000"/>
        </a:accent4>
        <a:accent5>
          <a:srgbClr val="F0D6BE"/>
        </a:accent5>
        <a:accent6>
          <a:srgbClr val="B09B53"/>
        </a:accent6>
        <a:hlink>
          <a:srgbClr val="A25A4E"/>
        </a:hlink>
        <a:folHlink>
          <a:srgbClr val="CD859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ific 8">
        <a:dk1>
          <a:srgbClr val="2A547E"/>
        </a:dk1>
        <a:lt1>
          <a:srgbClr val="FFFFFF"/>
        </a:lt1>
        <a:dk2>
          <a:srgbClr val="4E89C4"/>
        </a:dk2>
        <a:lt2>
          <a:srgbClr val="CCECFF"/>
        </a:lt2>
        <a:accent1>
          <a:srgbClr val="31B5C3"/>
        </a:accent1>
        <a:accent2>
          <a:srgbClr val="89AD65"/>
        </a:accent2>
        <a:accent3>
          <a:srgbClr val="B2C4DE"/>
        </a:accent3>
        <a:accent4>
          <a:srgbClr val="DADADA"/>
        </a:accent4>
        <a:accent5>
          <a:srgbClr val="ADD7DE"/>
        </a:accent5>
        <a:accent6>
          <a:srgbClr val="7C9C5B"/>
        </a:accent6>
        <a:hlink>
          <a:srgbClr val="D1C79D"/>
        </a:hlink>
        <a:folHlink>
          <a:srgbClr val="C0D5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cific 9">
        <a:dk1>
          <a:srgbClr val="000000"/>
        </a:dk1>
        <a:lt1>
          <a:srgbClr val="CCECFF"/>
        </a:lt1>
        <a:dk2>
          <a:srgbClr val="003399"/>
        </a:dk2>
        <a:lt2>
          <a:srgbClr val="FFFFFF"/>
        </a:lt2>
        <a:accent1>
          <a:srgbClr val="E3B5DF"/>
        </a:accent1>
        <a:accent2>
          <a:srgbClr val="B0E0CE"/>
        </a:accent2>
        <a:accent3>
          <a:srgbClr val="E2F4FF"/>
        </a:accent3>
        <a:accent4>
          <a:srgbClr val="000000"/>
        </a:accent4>
        <a:accent5>
          <a:srgbClr val="EFD7EC"/>
        </a:accent5>
        <a:accent6>
          <a:srgbClr val="9FCBBA"/>
        </a:accent6>
        <a:hlink>
          <a:srgbClr val="D7B18F"/>
        </a:hlink>
        <a:folHlink>
          <a:srgbClr val="78B5C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eastglob">
  <a:themeElements>
    <a:clrScheme name="eastglob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B2B2B2"/>
      </a:accent1>
      <a:accent2>
        <a:srgbClr val="808080"/>
      </a:accent2>
      <a:accent3>
        <a:srgbClr val="FFFFFF"/>
      </a:accent3>
      <a:accent4>
        <a:srgbClr val="000000"/>
      </a:accent4>
      <a:accent5>
        <a:srgbClr val="D5D5D5"/>
      </a:accent5>
      <a:accent6>
        <a:srgbClr val="737373"/>
      </a:accent6>
      <a:hlink>
        <a:srgbClr val="B2B2B2"/>
      </a:hlink>
      <a:folHlink>
        <a:srgbClr val="DDDDDD"/>
      </a:folHlink>
    </a:clrScheme>
    <a:fontScheme name="eastglob">
      <a:majorFont>
        <a:latin typeface="Arial Black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eastglob 1">
        <a:dk1>
          <a:srgbClr val="006666"/>
        </a:dk1>
        <a:lt1>
          <a:srgbClr val="FFFFFF"/>
        </a:lt1>
        <a:dk2>
          <a:srgbClr val="008080"/>
        </a:dk2>
        <a:lt2>
          <a:srgbClr val="CCFFFF"/>
        </a:lt2>
        <a:accent1>
          <a:srgbClr val="00999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ACACA"/>
        </a:accent5>
        <a:accent6>
          <a:srgbClr val="00E7E7"/>
        </a:accent6>
        <a:hlink>
          <a:srgbClr val="99CCFF"/>
        </a:hlink>
        <a:folHlink>
          <a:srgbClr val="00BE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stglob 2">
        <a:dk1>
          <a:srgbClr val="000000"/>
        </a:dk1>
        <a:lt1>
          <a:srgbClr val="FFFFFF"/>
        </a:lt1>
        <a:dk2>
          <a:srgbClr val="000000"/>
        </a:dk2>
        <a:lt2>
          <a:srgbClr val="800000"/>
        </a:lt2>
        <a:accent1>
          <a:srgbClr val="CE00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3AAAA"/>
        </a:accent5>
        <a:accent6>
          <a:srgbClr val="B98A00"/>
        </a:accent6>
        <a:hlink>
          <a:srgbClr val="8080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tglob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tglob 4">
        <a:dk1>
          <a:srgbClr val="003366"/>
        </a:dk1>
        <a:lt1>
          <a:srgbClr val="FFFFFF"/>
        </a:lt1>
        <a:dk2>
          <a:srgbClr val="00547E"/>
        </a:dk2>
        <a:lt2>
          <a:srgbClr val="CCFFFF"/>
        </a:lt2>
        <a:accent1>
          <a:srgbClr val="006699"/>
        </a:accent1>
        <a:accent2>
          <a:srgbClr val="33CCCC"/>
        </a:accent2>
        <a:accent3>
          <a:srgbClr val="AAB3C0"/>
        </a:accent3>
        <a:accent4>
          <a:srgbClr val="DADADA"/>
        </a:accent4>
        <a:accent5>
          <a:srgbClr val="AAB8CA"/>
        </a:accent5>
        <a:accent6>
          <a:srgbClr val="2DB9B9"/>
        </a:accent6>
        <a:hlink>
          <a:srgbClr val="6699FF"/>
        </a:hlink>
        <a:folHlink>
          <a:srgbClr val="0087C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stglob 5">
        <a:dk1>
          <a:srgbClr val="000000"/>
        </a:dk1>
        <a:lt1>
          <a:srgbClr val="FFFFFF"/>
        </a:lt1>
        <a:dk2>
          <a:srgbClr val="000000"/>
        </a:dk2>
        <a:lt2>
          <a:srgbClr val="4EAEAC"/>
        </a:lt2>
        <a:accent1>
          <a:srgbClr val="7CC6C4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FDFDE"/>
        </a:accent5>
        <a:accent6>
          <a:srgbClr val="8AB9E7"/>
        </a:accent6>
        <a:hlink>
          <a:srgbClr val="B1CA48"/>
        </a:hlink>
        <a:folHlink>
          <a:srgbClr val="A7D9D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stglob 6">
        <a:dk1>
          <a:srgbClr val="14065C"/>
        </a:dk1>
        <a:lt1>
          <a:srgbClr val="FFFFFF"/>
        </a:lt1>
        <a:dk2>
          <a:srgbClr val="1D0983"/>
        </a:dk2>
        <a:lt2>
          <a:srgbClr val="FFCC00"/>
        </a:lt2>
        <a:accent1>
          <a:srgbClr val="280CB2"/>
        </a:accent1>
        <a:accent2>
          <a:srgbClr val="33CCCC"/>
        </a:accent2>
        <a:accent3>
          <a:srgbClr val="ABAAC1"/>
        </a:accent3>
        <a:accent4>
          <a:srgbClr val="DADADA"/>
        </a:accent4>
        <a:accent5>
          <a:srgbClr val="ACAAD5"/>
        </a:accent5>
        <a:accent6>
          <a:srgbClr val="2DB9B9"/>
        </a:accent6>
        <a:hlink>
          <a:srgbClr val="6699FF"/>
        </a:hlink>
        <a:folHlink>
          <a:srgbClr val="2A0DB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mtfuji2">
  <a:themeElements>
    <a:clrScheme name="mtfuji2 2">
      <a:dk1>
        <a:srgbClr val="2E2E48"/>
      </a:dk1>
      <a:lt1>
        <a:srgbClr val="B9CCE9"/>
      </a:lt1>
      <a:dk2>
        <a:srgbClr val="1451AA"/>
      </a:dk2>
      <a:lt2>
        <a:srgbClr val="C0D7D8"/>
      </a:lt2>
      <a:accent1>
        <a:srgbClr val="D6D5B2"/>
      </a:accent1>
      <a:accent2>
        <a:srgbClr val="FFFFE9"/>
      </a:accent2>
      <a:accent3>
        <a:srgbClr val="D9E2F2"/>
      </a:accent3>
      <a:accent4>
        <a:srgbClr val="26263C"/>
      </a:accent4>
      <a:accent5>
        <a:srgbClr val="E8E7D5"/>
      </a:accent5>
      <a:accent6>
        <a:srgbClr val="E7E7D3"/>
      </a:accent6>
      <a:hlink>
        <a:srgbClr val="6B94D1"/>
      </a:hlink>
      <a:folHlink>
        <a:srgbClr val="FFFFFF"/>
      </a:folHlink>
    </a:clrScheme>
    <a:fontScheme name="mtfuji2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mtfuji2 1">
        <a:dk1>
          <a:srgbClr val="1C357C"/>
        </a:dk1>
        <a:lt1>
          <a:srgbClr val="FFFFFF"/>
        </a:lt1>
        <a:dk2>
          <a:srgbClr val="224094"/>
        </a:dk2>
        <a:lt2>
          <a:srgbClr val="FFFFCC"/>
        </a:lt2>
        <a:accent1>
          <a:srgbClr val="86864C"/>
        </a:accent1>
        <a:accent2>
          <a:srgbClr val="809AE2"/>
        </a:accent2>
        <a:accent3>
          <a:srgbClr val="ABAFC8"/>
        </a:accent3>
        <a:accent4>
          <a:srgbClr val="DADADA"/>
        </a:accent4>
        <a:accent5>
          <a:srgbClr val="C3C3B2"/>
        </a:accent5>
        <a:accent6>
          <a:srgbClr val="738BCD"/>
        </a:accent6>
        <a:hlink>
          <a:srgbClr val="000000"/>
        </a:hlink>
        <a:folHlink>
          <a:srgbClr val="2E57C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2">
        <a:dk1>
          <a:srgbClr val="2E2E48"/>
        </a:dk1>
        <a:lt1>
          <a:srgbClr val="B9CCE9"/>
        </a:lt1>
        <a:dk2>
          <a:srgbClr val="1451AA"/>
        </a:dk2>
        <a:lt2>
          <a:srgbClr val="C0D7D8"/>
        </a:lt2>
        <a:accent1>
          <a:srgbClr val="D6D5B2"/>
        </a:accent1>
        <a:accent2>
          <a:srgbClr val="FFFFE9"/>
        </a:accent2>
        <a:accent3>
          <a:srgbClr val="D9E2F2"/>
        </a:accent3>
        <a:accent4>
          <a:srgbClr val="26263C"/>
        </a:accent4>
        <a:accent5>
          <a:srgbClr val="E8E7D5"/>
        </a:accent5>
        <a:accent6>
          <a:srgbClr val="E7E7D3"/>
        </a:accent6>
        <a:hlink>
          <a:srgbClr val="6B94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AEAEA"/>
        </a:accent1>
        <a:accent2>
          <a:srgbClr val="F8F8F8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E1E1E1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4">
        <a:dk1>
          <a:srgbClr val="000000"/>
        </a:dk1>
        <a:lt1>
          <a:srgbClr val="9CB8E0"/>
        </a:lt1>
        <a:dk2>
          <a:srgbClr val="000000"/>
        </a:dk2>
        <a:lt2>
          <a:srgbClr val="AAC9CA"/>
        </a:lt2>
        <a:accent1>
          <a:srgbClr val="D6D5B2"/>
        </a:accent1>
        <a:accent2>
          <a:srgbClr val="E8E7CE"/>
        </a:accent2>
        <a:accent3>
          <a:srgbClr val="CBD8ED"/>
        </a:accent3>
        <a:accent4>
          <a:srgbClr val="000000"/>
        </a:accent4>
        <a:accent5>
          <a:srgbClr val="E8E7D5"/>
        </a:accent5>
        <a:accent6>
          <a:srgbClr val="D2D1BA"/>
        </a:accent6>
        <a:hlink>
          <a:srgbClr val="4579C5"/>
        </a:hlink>
        <a:folHlink>
          <a:srgbClr val="C4F2F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5">
        <a:dk1>
          <a:srgbClr val="000000"/>
        </a:dk1>
        <a:lt1>
          <a:srgbClr val="6892D0"/>
        </a:lt1>
        <a:dk2>
          <a:srgbClr val="000000"/>
        </a:dk2>
        <a:lt2>
          <a:srgbClr val="7590B3"/>
        </a:lt2>
        <a:accent1>
          <a:srgbClr val="BEBB94"/>
        </a:accent1>
        <a:accent2>
          <a:srgbClr val="DDDDDD"/>
        </a:accent2>
        <a:accent3>
          <a:srgbClr val="B9C7E4"/>
        </a:accent3>
        <a:accent4>
          <a:srgbClr val="000000"/>
        </a:accent4>
        <a:accent5>
          <a:srgbClr val="DBDAC8"/>
        </a:accent5>
        <a:accent6>
          <a:srgbClr val="C8C8C8"/>
        </a:accent6>
        <a:hlink>
          <a:srgbClr val="363199"/>
        </a:hlink>
        <a:folHlink>
          <a:srgbClr val="91D6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6">
        <a:dk1>
          <a:srgbClr val="456697"/>
        </a:dk1>
        <a:lt1>
          <a:srgbClr val="FFFFFF"/>
        </a:lt1>
        <a:dk2>
          <a:srgbClr val="386AB4"/>
        </a:dk2>
        <a:lt2>
          <a:srgbClr val="FFFFCC"/>
        </a:lt2>
        <a:accent1>
          <a:srgbClr val="8A8F5D"/>
        </a:accent1>
        <a:accent2>
          <a:srgbClr val="97ACBF"/>
        </a:accent2>
        <a:accent3>
          <a:srgbClr val="AEB9D6"/>
        </a:accent3>
        <a:accent4>
          <a:srgbClr val="DADADA"/>
        </a:accent4>
        <a:accent5>
          <a:srgbClr val="C4C6B6"/>
        </a:accent5>
        <a:accent6>
          <a:srgbClr val="889BAD"/>
        </a:accent6>
        <a:hlink>
          <a:srgbClr val="1B265F"/>
        </a:hlink>
        <a:folHlink>
          <a:srgbClr val="24A9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7">
        <a:dk1>
          <a:srgbClr val="2545A1"/>
        </a:dk1>
        <a:lt1>
          <a:srgbClr val="FFFFFF"/>
        </a:lt1>
        <a:dk2>
          <a:srgbClr val="2C53C0"/>
        </a:dk2>
        <a:lt2>
          <a:srgbClr val="FFCC00"/>
        </a:lt2>
        <a:accent1>
          <a:srgbClr val="D28E34"/>
        </a:accent1>
        <a:accent2>
          <a:srgbClr val="AF96C0"/>
        </a:accent2>
        <a:accent3>
          <a:srgbClr val="ACB3DC"/>
        </a:accent3>
        <a:accent4>
          <a:srgbClr val="DADADA"/>
        </a:accent4>
        <a:accent5>
          <a:srgbClr val="E5C6AE"/>
        </a:accent5>
        <a:accent6>
          <a:srgbClr val="9E87AE"/>
        </a:accent6>
        <a:hlink>
          <a:srgbClr val="14265A"/>
        </a:hlink>
        <a:folHlink>
          <a:srgbClr val="C141A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eastglob 2">
    <a:dk1>
      <a:srgbClr val="000000"/>
    </a:dk1>
    <a:lt1>
      <a:srgbClr val="FFFFFF"/>
    </a:lt1>
    <a:dk2>
      <a:srgbClr val="000000"/>
    </a:dk2>
    <a:lt2>
      <a:srgbClr val="800000"/>
    </a:lt2>
    <a:accent1>
      <a:srgbClr val="CE0000"/>
    </a:accent1>
    <a:accent2>
      <a:srgbClr val="CC9900"/>
    </a:accent2>
    <a:accent3>
      <a:srgbClr val="FFFFFF"/>
    </a:accent3>
    <a:accent4>
      <a:srgbClr val="000000"/>
    </a:accent4>
    <a:accent5>
      <a:srgbClr val="E3AAAA"/>
    </a:accent5>
    <a:accent6>
      <a:srgbClr val="B98A00"/>
    </a:accent6>
    <a:hlink>
      <a:srgbClr val="808000"/>
    </a:hlink>
    <a:folHlink>
      <a:srgbClr val="FF0000"/>
    </a:folHlink>
  </a:clrScheme>
</a:themeOverride>
</file>

<file path=ppt/theme/themeOverride2.xml><?xml version="1.0" encoding="utf-8"?>
<a:themeOverride xmlns:a="http://schemas.openxmlformats.org/drawingml/2006/main">
  <a:clrScheme name="eastglob 1">
    <a:dk1>
      <a:srgbClr val="006666"/>
    </a:dk1>
    <a:lt1>
      <a:srgbClr val="FFFFFF"/>
    </a:lt1>
    <a:dk2>
      <a:srgbClr val="008080"/>
    </a:dk2>
    <a:lt2>
      <a:srgbClr val="CCFFFF"/>
    </a:lt2>
    <a:accent1>
      <a:srgbClr val="009999"/>
    </a:accent1>
    <a:accent2>
      <a:srgbClr val="00FFFF"/>
    </a:accent2>
    <a:accent3>
      <a:srgbClr val="AAC0C0"/>
    </a:accent3>
    <a:accent4>
      <a:srgbClr val="DADADA"/>
    </a:accent4>
    <a:accent5>
      <a:srgbClr val="AACACA"/>
    </a:accent5>
    <a:accent6>
      <a:srgbClr val="00E7E7"/>
    </a:accent6>
    <a:hlink>
      <a:srgbClr val="99CCFF"/>
    </a:hlink>
    <a:folHlink>
      <a:srgbClr val="00BEBA"/>
    </a:folHlink>
  </a:clrScheme>
</a:themeOverride>
</file>

<file path=ppt/theme/themeOverride3.xml><?xml version="1.0" encoding="utf-8"?>
<a:themeOverride xmlns:a="http://schemas.openxmlformats.org/drawingml/2006/main">
  <a:clrScheme name="mtfuji2 7">
    <a:dk1>
      <a:srgbClr val="2545A1"/>
    </a:dk1>
    <a:lt1>
      <a:srgbClr val="FFFFFF"/>
    </a:lt1>
    <a:dk2>
      <a:srgbClr val="2C53C0"/>
    </a:dk2>
    <a:lt2>
      <a:srgbClr val="FFCC00"/>
    </a:lt2>
    <a:accent1>
      <a:srgbClr val="D28E34"/>
    </a:accent1>
    <a:accent2>
      <a:srgbClr val="AF96C0"/>
    </a:accent2>
    <a:accent3>
      <a:srgbClr val="ACB3DC"/>
    </a:accent3>
    <a:accent4>
      <a:srgbClr val="DADADA"/>
    </a:accent4>
    <a:accent5>
      <a:srgbClr val="E5C6AE"/>
    </a:accent5>
    <a:accent6>
      <a:srgbClr val="9E87AE"/>
    </a:accent6>
    <a:hlink>
      <a:srgbClr val="14265A"/>
    </a:hlink>
    <a:folHlink>
      <a:srgbClr val="C141A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242</Words>
  <Application>Microsoft Office PowerPoint</Application>
  <PresentationFormat>画面に合わせる (4:3)</PresentationFormat>
  <Paragraphs>135</Paragraphs>
  <Slides>14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9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36" baseType="lpstr">
      <vt:lpstr>Arial</vt:lpstr>
      <vt:lpstr>ＭＳ Ｐゴシック</vt:lpstr>
      <vt:lpstr>Times New Roman</vt:lpstr>
      <vt:lpstr>Wingdings</vt:lpstr>
      <vt:lpstr>ＭＳ Ｐ明朝</vt:lpstr>
      <vt:lpstr>Verdana</vt:lpstr>
      <vt:lpstr>Garamond</vt:lpstr>
      <vt:lpstr>Tahoma</vt:lpstr>
      <vt:lpstr>Arial Black</vt:lpstr>
      <vt:lpstr>HG創英角ﾎﾟｯﾌﾟ体</vt:lpstr>
      <vt:lpstr>Century</vt:lpstr>
      <vt:lpstr>Comic Sans MS</vt:lpstr>
      <vt:lpstr>Network</vt:lpstr>
      <vt:lpstr>Capsules</vt:lpstr>
      <vt:lpstr>標準デザイン</vt:lpstr>
      <vt:lpstr>Balloons</vt:lpstr>
      <vt:lpstr>ricepap2</vt:lpstr>
      <vt:lpstr>pacific</vt:lpstr>
      <vt:lpstr>Ocean</vt:lpstr>
      <vt:lpstr>eastglob</vt:lpstr>
      <vt:lpstr>mtfuji2</vt:lpstr>
      <vt:lpstr>ビットマップ イメージ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</vt:vector>
  </TitlesOfParts>
  <Company>福岡県立香住丘高等学校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福岡県立香住丘高等学校</dc:creator>
  <cp:lastModifiedBy>noriko</cp:lastModifiedBy>
  <cp:revision>10</cp:revision>
  <dcterms:created xsi:type="dcterms:W3CDTF">2007-07-02T08:48:18Z</dcterms:created>
  <dcterms:modified xsi:type="dcterms:W3CDTF">2010-10-30T04:28:47Z</dcterms:modified>
</cp:coreProperties>
</file>